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72" r:id="rId2"/>
  </p:sldMasterIdLst>
  <p:notesMasterIdLst>
    <p:notesMasterId r:id="rId13"/>
  </p:notesMasterIdLst>
  <p:sldIdLst>
    <p:sldId id="270" r:id="rId3"/>
    <p:sldId id="305" r:id="rId4"/>
    <p:sldId id="316" r:id="rId5"/>
    <p:sldId id="309" r:id="rId6"/>
    <p:sldId id="321" r:id="rId7"/>
    <p:sldId id="310" r:id="rId8"/>
    <p:sldId id="319" r:id="rId9"/>
    <p:sldId id="322" r:id="rId10"/>
    <p:sldId id="320" r:id="rId11"/>
    <p:sldId id="323" r:id="rId12"/>
  </p:sldIdLst>
  <p:sldSz cx="9144000" cy="5143500" type="screen16x9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D8D8041-B734-284F-B9C8-488BD3930957}">
          <p14:sldIdLst>
            <p14:sldId id="270"/>
            <p14:sldId id="305"/>
            <p14:sldId id="316"/>
            <p14:sldId id="309"/>
            <p14:sldId id="321"/>
            <p14:sldId id="310"/>
            <p14:sldId id="319"/>
            <p14:sldId id="322"/>
            <p14:sldId id="320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Stöcker" initials="LS" lastIdx="1" clrIdx="0">
    <p:extLst/>
  </p:cmAuthor>
  <p:cmAuthor id="2" name="Kathrin Nachtsheim" initials="KN" lastIdx="1" clrIdx="1">
    <p:extLst/>
  </p:cmAuthor>
  <p:cmAuthor id="3" name="Theresa Grapentin-Rimek" initials="TG" lastIdx="1" clrIdx="2"/>
  <p:cmAuthor id="4" name="Groß, Nicole" initials="NG" lastIdx="3" clrIdx="3"/>
  <p:cmAuthor id="5" name="Binder, Marion" initials="MB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86400" autoAdjust="0"/>
  </p:normalViewPr>
  <p:slideViewPr>
    <p:cSldViewPr snapToGrid="0" snapToObjects="1">
      <p:cViewPr varScale="1">
        <p:scale>
          <a:sx n="85" d="100"/>
          <a:sy n="85" d="100"/>
        </p:scale>
        <p:origin x="60" y="164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F1435-264A-5441-BC6A-937D7A4975D9}" type="datetimeFigureOut">
              <a:rPr lang="de-DE" smtClean="0"/>
              <a:t>13.10.2020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1A85-9DBF-B248-BD3F-A1D8CEB65F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40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1A85-9DBF-B248-BD3F-A1D8CEB65FB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4735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1A85-9DBF-B248-BD3F-A1D8CEB65FB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721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1A85-9DBF-B248-BD3F-A1D8CEB65FB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200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1A85-9DBF-B248-BD3F-A1D8CEB65FB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11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Marke_Clai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7B6CCD37-660C-A141-AD26-B7C91B337E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2019722-3367-924E-9812-546AB9A6C9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775" y="1968638"/>
            <a:ext cx="8426450" cy="974626"/>
          </a:xfrm>
        </p:spPr>
        <p:txBody>
          <a:bodyPr anchor="t" anchorCtr="0"/>
          <a:lstStyle>
            <a:lvl1pPr algn="l">
              <a:defRPr sz="3300"/>
            </a:lvl1pPr>
          </a:lstStyle>
          <a:p>
            <a:r>
              <a:rPr lang="de-DE" dirty="0"/>
              <a:t>Dies ist eine Titelheadline die auch noch </a:t>
            </a:r>
            <a:br>
              <a:rPr lang="de-DE" dirty="0"/>
            </a:br>
            <a:r>
              <a:rPr lang="de-DE" dirty="0"/>
              <a:t>eine zweite Zeile hat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E35C705-F4B9-CD41-8862-EC464FBC91D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7997" y="3112293"/>
            <a:ext cx="8428678" cy="307777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Dies ist eine Subheadline</a:t>
            </a:r>
          </a:p>
        </p:txBody>
      </p:sp>
    </p:spTree>
    <p:extLst>
      <p:ext uri="{BB962C8B-B14F-4D97-AF65-F5344CB8AC3E}">
        <p14:creationId xmlns:p14="http://schemas.microsoft.com/office/powerpoint/2010/main" val="41344554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Claim_Partner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7B6CCD37-660C-A141-AD26-B7C91B337E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2019722-3367-924E-9812-546AB9A6C9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775" y="1968638"/>
            <a:ext cx="8426450" cy="974626"/>
          </a:xfrm>
        </p:spPr>
        <p:txBody>
          <a:bodyPr anchor="t" anchorCtr="0"/>
          <a:lstStyle>
            <a:lvl1pPr algn="l">
              <a:defRPr sz="3300"/>
            </a:lvl1pPr>
          </a:lstStyle>
          <a:p>
            <a:r>
              <a:rPr lang="de-DE" dirty="0"/>
              <a:t>Dies ist eine Titelheadline die auch noch </a:t>
            </a:r>
            <a:br>
              <a:rPr lang="de-DE" dirty="0"/>
            </a:br>
            <a:r>
              <a:rPr lang="de-DE" dirty="0"/>
              <a:t>eine zweite Zeile hat</a:t>
            </a:r>
          </a:p>
        </p:txBody>
      </p:sp>
      <p:sp>
        <p:nvSpPr>
          <p:cNvPr id="5" name="Bildplatzhalter 3">
            <a:extLst>
              <a:ext uri="{FF2B5EF4-FFF2-40B4-BE49-F238E27FC236}">
                <a16:creationId xmlns:a16="http://schemas.microsoft.com/office/drawing/2014/main" id="{C286D670-790F-014C-9680-D5982E5A65F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61212" y="303213"/>
            <a:ext cx="1624013" cy="5941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Partnerlogo</a:t>
            </a: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33F08B20-D904-D141-9202-7165CDC3C0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7997" y="3112293"/>
            <a:ext cx="8428678" cy="307777"/>
          </a:xfrm>
          <a:prstGeom prst="rect">
            <a:avLst/>
          </a:prstGeom>
        </p:spPr>
        <p:txBody>
          <a:bodyPr/>
          <a:lstStyle/>
          <a:p>
            <a:r>
              <a:rPr lang="de-DE" dirty="0"/>
              <a:t>Dies ist eine Subheadline</a:t>
            </a:r>
          </a:p>
        </p:txBody>
      </p:sp>
    </p:spTree>
    <p:extLst>
      <p:ext uri="{BB962C8B-B14F-4D97-AF65-F5344CB8AC3E}">
        <p14:creationId xmlns:p14="http://schemas.microsoft.com/office/powerpoint/2010/main" val="35885571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E59D8FA-DEA0-FD46-91D7-E56B5604D1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91A3-6BFC-F642-801E-50D4972A3215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ECFC2D-E958-F04D-A563-93136F02F8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773" y="330993"/>
            <a:ext cx="8426446" cy="862681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000">
                <a:latin typeface="BundesSerif Office" panose="02050002050300000203" pitchFamily="18" charset="77"/>
              </a:defRPr>
            </a:lvl1pPr>
          </a:lstStyle>
          <a:p>
            <a:r>
              <a:rPr lang="de-DE" dirty="0"/>
              <a:t>H1: Textfolie: </a:t>
            </a:r>
            <a:br>
              <a:rPr lang="de-DE" dirty="0"/>
            </a:br>
            <a:r>
              <a:rPr lang="de-DE" dirty="0" err="1"/>
              <a:t>BundesSerif</a:t>
            </a:r>
            <a:r>
              <a:rPr lang="de-DE" dirty="0"/>
              <a:t> Office Regular 30 </a:t>
            </a:r>
            <a:r>
              <a:rPr lang="de-DE" dirty="0" err="1"/>
              <a:t>pt</a:t>
            </a:r>
            <a:r>
              <a:rPr lang="de-DE" dirty="0"/>
              <a:t>, ZAB 35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5642E4E-ED71-3D4A-8BED-858D4938E1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775" y="1551483"/>
            <a:ext cx="8426449" cy="2900597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buNone/>
              <a:defRPr sz="2000" b="0">
                <a:latin typeface="BundesSans Office" panose="020B0002030500000203" pitchFamily="34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dirty="0">
                <a:latin typeface="BundesSans Office" panose="020B0002030500000203" pitchFamily="34" charset="0"/>
              </a:rPr>
              <a:t>Die Standard-Schriftgröße für Fließtext ist die </a:t>
            </a:r>
            <a:r>
              <a:rPr lang="de-DE" dirty="0" err="1">
                <a:latin typeface="BundesSans Office" panose="020B0002030500000203" pitchFamily="34" charset="0"/>
              </a:rPr>
              <a:t>BundesSans</a:t>
            </a:r>
            <a:r>
              <a:rPr lang="de-DE" dirty="0">
                <a:latin typeface="BundesSans Office" panose="020B0002030500000203" pitchFamily="34" charset="0"/>
              </a:rPr>
              <a:t> Office Regular </a:t>
            </a:r>
          </a:p>
          <a:p>
            <a:r>
              <a:rPr lang="de-DE" dirty="0">
                <a:latin typeface="BundesSans Office" panose="020B0002030500000203" pitchFamily="34" charset="0"/>
              </a:rPr>
              <a:t>20 </a:t>
            </a:r>
            <a:r>
              <a:rPr lang="de-DE" dirty="0" err="1">
                <a:latin typeface="BundesSans Office" panose="020B0002030500000203" pitchFamily="34" charset="0"/>
              </a:rPr>
              <a:t>pt</a:t>
            </a:r>
            <a:r>
              <a:rPr lang="de-DE" dirty="0">
                <a:latin typeface="BundesSans Office" panose="020B0002030500000203" pitchFamily="34" charset="0"/>
              </a:rPr>
              <a:t>, ZAB 24 </a:t>
            </a:r>
            <a:r>
              <a:rPr lang="de-DE" dirty="0" err="1">
                <a:latin typeface="BundesSans Office" panose="020B0002030500000203" pitchFamily="34" charset="0"/>
              </a:rPr>
              <a:t>pt</a:t>
            </a:r>
            <a:r>
              <a:rPr lang="de-DE" dirty="0">
                <a:latin typeface="BundesSans Office" panose="020B0002030500000203" pitchFamily="34" charset="0"/>
              </a:rPr>
              <a:t>. Große Textmengen sind in Hinblick auf die schnelle Erfassung der Inhalte zu vermeiden. (Im Ausnahmefall ist eine geringere Schriftgröße denkbar, sie sollte aber nicht unter 16 </a:t>
            </a:r>
            <a:r>
              <a:rPr lang="de-DE" dirty="0" err="1">
                <a:latin typeface="BundesSans Office" panose="020B0002030500000203" pitchFamily="34" charset="0"/>
              </a:rPr>
              <a:t>pt</a:t>
            </a:r>
            <a:r>
              <a:rPr lang="de-DE" dirty="0">
                <a:latin typeface="BundesSans Office" panose="020B0002030500000203" pitchFamily="34" charset="0"/>
              </a:rPr>
              <a:t> liegen.) Es wird grundsätzlich linksbündiger Flattersatz verwendet.</a:t>
            </a:r>
          </a:p>
          <a:p>
            <a:pPr>
              <a:spcBef>
                <a:spcPts val="1200"/>
              </a:spcBef>
            </a:pPr>
            <a:r>
              <a:rPr lang="de-DE" b="1" dirty="0">
                <a:latin typeface="BundesSans Office" panose="020B0002030500000203" pitchFamily="34" charset="0"/>
              </a:rPr>
              <a:t>Hervorhebungen</a:t>
            </a:r>
            <a:endParaRPr lang="de-DE" dirty="0">
              <a:latin typeface="BundesSans Office" panose="020B0002030500000203" pitchFamily="34" charset="0"/>
            </a:endParaRPr>
          </a:p>
          <a:p>
            <a:r>
              <a:rPr lang="de-DE" dirty="0">
                <a:latin typeface="BundesSans Office" panose="020B0002030500000203" pitchFamily="34" charset="0"/>
              </a:rPr>
              <a:t>werden mit dem Schriftschnitt </a:t>
            </a:r>
            <a:r>
              <a:rPr lang="de-DE" dirty="0" err="1">
                <a:latin typeface="BundesSans Office" panose="020B0002030500000203" pitchFamily="34" charset="0"/>
              </a:rPr>
              <a:t>Bold</a:t>
            </a:r>
            <a:r>
              <a:rPr lang="de-DE" dirty="0">
                <a:latin typeface="BundesSans Office" panose="020B0002030500000203" pitchFamily="34" charset="0"/>
              </a:rPr>
              <a:t> gesetzt. In besonderen Fällen kann die Hervorhebung farblich markiert werden. Farbe sollte jedoch gezielt und nur für </a:t>
            </a:r>
            <a:r>
              <a:rPr lang="de-DE" b="1" dirty="0">
                <a:solidFill>
                  <a:srgbClr val="008B92"/>
                </a:solidFill>
                <a:latin typeface="BundesSans Office" panose="020B0002030500000203" pitchFamily="34" charset="0"/>
              </a:rPr>
              <a:t>einzelne Wörter</a:t>
            </a:r>
            <a:r>
              <a:rPr lang="de-DE" dirty="0">
                <a:latin typeface="BundesSans Office" panose="020B0002030500000203" pitchFamily="34" charset="0"/>
              </a:rPr>
              <a:t> oder </a:t>
            </a:r>
            <a:r>
              <a:rPr lang="de-DE" b="1" dirty="0">
                <a:solidFill>
                  <a:srgbClr val="008B92"/>
                </a:solidFill>
                <a:latin typeface="BundesSans Office" panose="020B0002030500000203" pitchFamily="34" charset="0"/>
              </a:rPr>
              <a:t>kurze Wortgruppen</a:t>
            </a:r>
            <a:r>
              <a:rPr lang="de-DE" dirty="0">
                <a:latin typeface="BundesSans Office" panose="020B0002030500000203" pitchFamily="34" charset="0"/>
              </a:rPr>
              <a:t> eingesetzt werden.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487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E59D8FA-DEA0-FD46-91D7-E56B5604D1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ECFC2D-E958-F04D-A563-93136F02F8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3620" y="330993"/>
            <a:ext cx="8421516" cy="862681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000">
                <a:latin typeface="BundesSerif Office" panose="02050002050300000203" pitchFamily="18" charset="77"/>
              </a:defRPr>
            </a:lvl1pPr>
          </a:lstStyle>
          <a:p>
            <a:r>
              <a:rPr lang="de-DE" dirty="0"/>
              <a:t>H1: Textfolie: </a:t>
            </a:r>
            <a:br>
              <a:rPr lang="de-DE" dirty="0"/>
            </a:br>
            <a:r>
              <a:rPr lang="de-DE" dirty="0" err="1"/>
              <a:t>BundesSerif</a:t>
            </a:r>
            <a:r>
              <a:rPr lang="de-DE" dirty="0"/>
              <a:t> Office Regular 30 </a:t>
            </a:r>
            <a:r>
              <a:rPr lang="de-DE" dirty="0" err="1"/>
              <a:t>pt</a:t>
            </a:r>
            <a:r>
              <a:rPr lang="de-DE" dirty="0"/>
              <a:t>, ZAB 35 </a:t>
            </a:r>
            <a:r>
              <a:rPr lang="de-DE" dirty="0" err="1"/>
              <a:t>pt</a:t>
            </a:r>
            <a:endParaRPr lang="en-US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D4F1CB3-6168-6344-ACBE-037794F189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1545433"/>
            <a:ext cx="8426449" cy="29170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1200"/>
              </a:spcAft>
              <a:buClr>
                <a:schemeClr val="bg2"/>
              </a:buClr>
              <a:buSzPct val="145000"/>
              <a:buFont typeface="Arial"/>
              <a:buNone/>
              <a:defRPr>
                <a:latin typeface="BundesSans Office" panose="020B0002030500000203" pitchFamily="34" charset="77"/>
              </a:defRPr>
            </a:lvl1pPr>
          </a:lstStyle>
          <a:p>
            <a:pPr>
              <a:spcAft>
                <a:spcPts val="2400"/>
              </a:spcAft>
              <a:buClr>
                <a:srgbClr val="C7066E"/>
              </a:buClr>
              <a:buSzPct val="145000"/>
            </a:pPr>
            <a:r>
              <a:rPr lang="de-DE" sz="2400" b="1" dirty="0">
                <a:latin typeface="BundesSans" panose="020B0002030500000203" pitchFamily="34" charset="0"/>
              </a:rPr>
              <a:t>H3: Einzeilige Überschrift, </a:t>
            </a:r>
            <a:r>
              <a:rPr lang="de-DE" sz="2400" b="1" dirty="0" err="1">
                <a:latin typeface="BundesSans" panose="020B0002030500000203" pitchFamily="34" charset="0"/>
              </a:rPr>
              <a:t>BundesSans</a:t>
            </a:r>
            <a:r>
              <a:rPr lang="de-DE" sz="2400" b="1" dirty="0">
                <a:latin typeface="BundesSans" panose="020B0002030500000203" pitchFamily="34" charset="0"/>
              </a:rPr>
              <a:t> Office Regular 24 </a:t>
            </a:r>
            <a:r>
              <a:rPr lang="de-DE" sz="2400" b="1" dirty="0" err="1">
                <a:latin typeface="BundesSans" panose="020B0002030500000203" pitchFamily="34" charset="0"/>
              </a:rPr>
              <a:t>pt</a:t>
            </a:r>
            <a:endParaRPr lang="de-DE" sz="2400" b="1" dirty="0">
              <a:latin typeface="BundesSans" panose="020B0002030500000203" pitchFamily="34" charset="0"/>
            </a:endParaRPr>
          </a:p>
          <a:p>
            <a:pPr marL="234000" indent="-234000">
              <a:spcAft>
                <a:spcPts val="1200"/>
              </a:spcAft>
              <a:buClr>
                <a:schemeClr val="bg2"/>
              </a:buClr>
              <a:buSzPct val="145000"/>
              <a:buFont typeface="Arial"/>
              <a:buChar char="•"/>
            </a:pPr>
            <a:r>
              <a:rPr lang="de-DE" sz="2000" dirty="0">
                <a:latin typeface="BundesSans" panose="020B0002030500000203" pitchFamily="34" charset="0"/>
              </a:rPr>
              <a:t>Weit hinten, hinter den Wortbergen, fern der Länder </a:t>
            </a:r>
            <a:r>
              <a:rPr lang="de-DE" sz="2000" dirty="0" err="1">
                <a:latin typeface="BundesSans" panose="020B0002030500000203" pitchFamily="34" charset="0"/>
              </a:rPr>
              <a:t>Vokalien</a:t>
            </a:r>
            <a:r>
              <a:rPr lang="de-DE" sz="2000" dirty="0">
                <a:latin typeface="BundesSans" panose="020B0002030500000203" pitchFamily="34" charset="0"/>
              </a:rPr>
              <a:t> und </a:t>
            </a:r>
            <a:r>
              <a:rPr lang="de-DE" sz="2000" dirty="0" err="1">
                <a:latin typeface="BundesSans" panose="020B0002030500000203" pitchFamily="34" charset="0"/>
              </a:rPr>
              <a:t>Konsonantien</a:t>
            </a:r>
            <a:r>
              <a:rPr lang="de-DE" sz="2000" dirty="0">
                <a:latin typeface="BundesSans" panose="020B0002030500000203" pitchFamily="34" charset="0"/>
              </a:rPr>
              <a:t> leben die Blindtexte, 20 </a:t>
            </a:r>
            <a:r>
              <a:rPr lang="de-DE" sz="2000" dirty="0" err="1">
                <a:latin typeface="BundesSans" panose="020B0002030500000203" pitchFamily="34" charset="0"/>
              </a:rPr>
              <a:t>pt</a:t>
            </a:r>
            <a:r>
              <a:rPr lang="de-DE" sz="2000" dirty="0">
                <a:latin typeface="BundesSans" panose="020B0002030500000203" pitchFamily="34" charset="0"/>
              </a:rPr>
              <a:t>, ZAB 24  </a:t>
            </a:r>
          </a:p>
          <a:p>
            <a:pPr marL="234000" indent="-234000">
              <a:spcAft>
                <a:spcPts val="1200"/>
              </a:spcAft>
              <a:buClr>
                <a:schemeClr val="bg2"/>
              </a:buClr>
              <a:buSzPct val="145000"/>
              <a:buFont typeface="Arial"/>
              <a:buChar char="•"/>
            </a:pPr>
            <a:r>
              <a:rPr lang="de-DE" sz="2000" dirty="0">
                <a:latin typeface="BundesSans" panose="020B0002030500000203" pitchFamily="34" charset="0"/>
              </a:rPr>
              <a:t>Abgeschieden wohnen sie in Buchstabhausen an der Küste des Semantik, eines großen Sprachozeans. </a:t>
            </a:r>
          </a:p>
          <a:p>
            <a:pPr marL="234000" indent="-234000">
              <a:spcAft>
                <a:spcPts val="1200"/>
              </a:spcAft>
              <a:buClr>
                <a:schemeClr val="bg2"/>
              </a:buClr>
              <a:buSzPct val="145000"/>
              <a:buFont typeface="Arial"/>
              <a:buChar char="•"/>
            </a:pPr>
            <a:r>
              <a:rPr lang="de-DE" sz="2000" dirty="0">
                <a:latin typeface="BundesSans" panose="020B0002030500000203" pitchFamily="34" charset="0"/>
              </a:rPr>
              <a:t>Ein kleines Bächlein namens Duden fließt durch ihren Ort und versorgt sie mit den nötigen </a:t>
            </a:r>
            <a:r>
              <a:rPr lang="de-DE" sz="2000" dirty="0" err="1">
                <a:latin typeface="BundesSans" panose="020B0002030500000203" pitchFamily="34" charset="0"/>
              </a:rPr>
              <a:t>Regelialien</a:t>
            </a:r>
            <a:r>
              <a:rPr lang="de-DE" sz="2000" dirty="0">
                <a:latin typeface="BundesSans" panose="020B000203050000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077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E59D8FA-DEA0-FD46-91D7-E56B5604D1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FE642-7289-F04C-B4AE-D360F3284D81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8006269-3281-0B41-9462-3F214BC493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775" y="330995"/>
            <a:ext cx="8426450" cy="71853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defRPr sz="2400">
                <a:latin typeface="BundesSerif Office" panose="02050002050300000203" pitchFamily="18" charset="77"/>
              </a:defRPr>
            </a:lvl1pPr>
          </a:lstStyle>
          <a:p>
            <a:r>
              <a:rPr lang="de-DE" dirty="0"/>
              <a:t>H2: Titel der Abbildungen, 24 </a:t>
            </a:r>
            <a:r>
              <a:rPr lang="de-DE" dirty="0" err="1"/>
              <a:t>pt</a:t>
            </a:r>
            <a:r>
              <a:rPr lang="de-DE" dirty="0"/>
              <a:t>, ZAB 30 </a:t>
            </a:r>
            <a:r>
              <a:rPr lang="de-DE" dirty="0" err="1"/>
              <a:t>pt</a:t>
            </a:r>
            <a:endParaRPr lang="de-DE" dirty="0"/>
          </a:p>
          <a:p>
            <a:endParaRPr lang="de-DE" dirty="0"/>
          </a:p>
        </p:txBody>
      </p:sp>
      <p:sp>
        <p:nvSpPr>
          <p:cNvPr id="8" name="Diagrammplatzhalter 7">
            <a:extLst>
              <a:ext uri="{FF2B5EF4-FFF2-40B4-BE49-F238E27FC236}">
                <a16:creationId xmlns:a16="http://schemas.microsoft.com/office/drawing/2014/main" id="{E53C0E5D-2BC4-674F-AE7D-5AC1EB6E423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58775" y="1221581"/>
            <a:ext cx="8426450" cy="2724150"/>
          </a:xfrm>
          <a:prstGeom prst="rect">
            <a:avLst/>
          </a:prstGeom>
        </p:spPr>
        <p:txBody>
          <a:bodyPr/>
          <a:lstStyle>
            <a:lvl1pPr>
              <a:defRPr>
                <a:latin typeface="BundesSans Office" panose="020B0002030500000203" pitchFamily="34" charset="77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42601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E59D8FA-DEA0-FD46-91D7-E56B5604D1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058A7-1839-484B-82AC-97B594ED5EF3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8006269-3281-0B41-9462-3F214BC493A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8857" y="330995"/>
            <a:ext cx="8421518" cy="71853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3000"/>
              </a:lnSpc>
              <a:defRPr sz="2400">
                <a:latin typeface="BundesSerif Office" panose="02050002050300000203" pitchFamily="18" charset="77"/>
              </a:defRPr>
            </a:lvl1pPr>
          </a:lstStyle>
          <a:p>
            <a:r>
              <a:rPr lang="de-DE" dirty="0"/>
              <a:t>H2: Titel der Tabelle, 24 </a:t>
            </a:r>
            <a:r>
              <a:rPr lang="de-DE" dirty="0" err="1"/>
              <a:t>pt</a:t>
            </a:r>
            <a:r>
              <a:rPr lang="de-DE" dirty="0"/>
              <a:t>, ZAB 30 </a:t>
            </a:r>
            <a:r>
              <a:rPr lang="de-DE" dirty="0" err="1"/>
              <a:t>pt</a:t>
            </a:r>
            <a:endParaRPr lang="de-DE" dirty="0"/>
          </a:p>
          <a:p>
            <a:endParaRPr lang="de-DE" dirty="0"/>
          </a:p>
        </p:txBody>
      </p:sp>
      <p:sp>
        <p:nvSpPr>
          <p:cNvPr id="4" name="Tabellenplatzhalter 3">
            <a:extLst>
              <a:ext uri="{FF2B5EF4-FFF2-40B4-BE49-F238E27FC236}">
                <a16:creationId xmlns:a16="http://schemas.microsoft.com/office/drawing/2014/main" id="{00CB3A72-F722-F648-8CEB-68F9D3D4380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58776" y="1221583"/>
            <a:ext cx="8426450" cy="3240881"/>
          </a:xfrm>
          <a:prstGeom prst="rect">
            <a:avLst/>
          </a:prstGeom>
        </p:spPr>
        <p:txBody>
          <a:bodyPr/>
          <a:lstStyle>
            <a:lvl1pPr>
              <a:defRPr>
                <a:latin typeface="BundesSans Office" panose="020B0002030500000203" pitchFamily="34" charset="77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12755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7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Abs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145AA5CC-31D7-A54E-B06E-4DB74BD1C8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3382" y="3436144"/>
            <a:ext cx="781843" cy="78184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87B88B9-F329-4C40-BB32-75C034851B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5915" y="3652568"/>
            <a:ext cx="2006600" cy="457200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E59D8FA-DEA0-FD46-91D7-E56B5604D1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91A3-6BFC-F642-801E-50D4972A3215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5ECFC2D-E958-F04D-A563-93136F02F8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8775" y="330994"/>
            <a:ext cx="8426450" cy="60214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000">
                <a:latin typeface="BundesSerif Office" panose="02050002050300000203" pitchFamily="18" charset="77"/>
              </a:defRPr>
            </a:lvl1pPr>
          </a:lstStyle>
          <a:p>
            <a:r>
              <a:rPr lang="de-DE" dirty="0"/>
              <a:t>H1: Absenderfolie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5642E4E-ED71-3D4A-8BED-858D4938E1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779" y="2128491"/>
            <a:ext cx="7042992" cy="2333972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lnSpc>
                <a:spcPts val="1440"/>
              </a:lnSpc>
              <a:buNone/>
              <a:defRPr sz="1200">
                <a:latin typeface="BundesSans Office" panose="020B0002030500000203" pitchFamily="34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dirty="0">
                <a:effectLst/>
                <a:latin typeface="BundesSans Office" panose="020B0002030500000203" pitchFamily="34" charset="0"/>
              </a:rPr>
              <a:t>Bundesministerium</a:t>
            </a:r>
          </a:p>
          <a:p>
            <a:r>
              <a:rPr lang="de-DE" dirty="0">
                <a:effectLst/>
                <a:latin typeface="BundesSans Office" panose="020B0002030500000203" pitchFamily="34" charset="0"/>
              </a:rPr>
              <a:t>Referat 1234</a:t>
            </a:r>
          </a:p>
          <a:p>
            <a:r>
              <a:rPr lang="de-DE" dirty="0">
                <a:effectLst/>
                <a:latin typeface="BundesSans Office" panose="020B0002030500000203" pitchFamily="34" charset="0"/>
              </a:rPr>
              <a:t>Blindtextstraße 12</a:t>
            </a:r>
          </a:p>
          <a:p>
            <a:r>
              <a:rPr lang="de-DE" dirty="0">
                <a:effectLst/>
                <a:latin typeface="BundesSans Office" panose="020B0002030500000203" pitchFamily="34" charset="0"/>
              </a:rPr>
              <a:t>12345 Musterstadt</a:t>
            </a:r>
          </a:p>
          <a:p>
            <a:endParaRPr lang="de-DE" dirty="0">
              <a:effectLst/>
              <a:latin typeface="BundesSans Office" panose="020B0002030500000203" pitchFamily="34" charset="0"/>
            </a:endParaRPr>
          </a:p>
          <a:p>
            <a:r>
              <a:rPr lang="de-DE" dirty="0">
                <a:effectLst/>
                <a:latin typeface="BundesSans Office" panose="020B0002030500000203" pitchFamily="34" charset="0"/>
              </a:rPr>
              <a:t>Ansprechpartner</a:t>
            </a:r>
          </a:p>
          <a:p>
            <a:r>
              <a:rPr lang="de-DE" dirty="0">
                <a:effectLst/>
                <a:latin typeface="BundesSans Office" panose="020B0002030500000203" pitchFamily="34" charset="0"/>
              </a:rPr>
              <a:t>Herr Michael Mustermann</a:t>
            </a:r>
          </a:p>
          <a:p>
            <a:r>
              <a:rPr lang="de-DE" dirty="0" err="1">
                <a:effectLst/>
                <a:latin typeface="BundesSans Office" panose="020B0002030500000203" pitchFamily="34" charset="0"/>
              </a:rPr>
              <a:t>vorname.nachname@bmfsfj.de</a:t>
            </a:r>
            <a:endParaRPr lang="de-DE" dirty="0">
              <a:effectLst/>
              <a:latin typeface="BundesSans Office" panose="020B0002030500000203" pitchFamily="34" charset="0"/>
            </a:endParaRPr>
          </a:p>
          <a:p>
            <a:endParaRPr lang="de-DE" dirty="0">
              <a:effectLst/>
              <a:latin typeface="BundesSans Office" panose="020B0002030500000203" pitchFamily="34" charset="0"/>
            </a:endParaRPr>
          </a:p>
          <a:p>
            <a:endParaRPr lang="de-DE" dirty="0">
              <a:effectLst/>
              <a:latin typeface="BundesSans Office" panose="020B0002030500000203" pitchFamily="34" charset="0"/>
            </a:endParaRPr>
          </a:p>
          <a:p>
            <a:endParaRPr lang="de-DE" dirty="0">
              <a:effectLst/>
              <a:latin typeface="BundesSans Office" panose="020B0002030500000203" pitchFamily="34" charset="0"/>
            </a:endParaRPr>
          </a:p>
          <a:p>
            <a:r>
              <a:rPr lang="de-DE" dirty="0">
                <a:effectLst/>
                <a:latin typeface="BundesSans Office" panose="020B0002030500000203" pitchFamily="34" charset="0"/>
              </a:rPr>
              <a:t>Tel. +49 30 12 345-4567</a:t>
            </a:r>
          </a:p>
          <a:p>
            <a:r>
              <a:rPr lang="de-DE" dirty="0">
                <a:effectLst/>
                <a:latin typeface="BundesSans Office" panose="020B0002030500000203" pitchFamily="34" charset="0"/>
              </a:rPr>
              <a:t>Fax. + 49 30 12 345-4568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71DA7A6-7C53-5140-9BFA-D2F5716C73C9}"/>
              </a:ext>
            </a:extLst>
          </p:cNvPr>
          <p:cNvSpPr txBox="1">
            <a:spLocks/>
          </p:cNvSpPr>
          <p:nvPr userDrawn="1"/>
        </p:nvSpPr>
        <p:spPr>
          <a:xfrm>
            <a:off x="354018" y="1545431"/>
            <a:ext cx="8132765" cy="23036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20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>
                <a:latin typeface="BundesSans Office" panose="020B0002030500000203" pitchFamily="34" charset="77"/>
              </a:rPr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7240452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657" userDrawn="1">
          <p15:clr>
            <a:srgbClr val="FBAE40"/>
          </p15:clr>
        </p15:guide>
        <p15:guide id="2" orient="horz" pos="21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5C8EF3-27F5-CF46-813F-8500CCE04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1969600"/>
            <a:ext cx="8426450" cy="97462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Dies ist eine Titelheadline die auch noch </a:t>
            </a:r>
            <a:br>
              <a:rPr lang="de-DE" dirty="0"/>
            </a:br>
            <a:r>
              <a:rPr lang="de-DE" dirty="0"/>
              <a:t>eine zweite Zeile hat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0385D0-5946-234C-8CE5-69CC0BD94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775" y="3115375"/>
            <a:ext cx="8426450" cy="30777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de-DE" dirty="0"/>
              <a:t>Dies ist eine Subheadline</a:t>
            </a:r>
          </a:p>
        </p:txBody>
      </p:sp>
    </p:spTree>
    <p:extLst>
      <p:ext uri="{BB962C8B-B14F-4D97-AF65-F5344CB8AC3E}">
        <p14:creationId xmlns:p14="http://schemas.microsoft.com/office/powerpoint/2010/main" val="356640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921" r:id="rId2"/>
  </p:sldLayoutIdLst>
  <p:hf hdr="0" ftr="0"/>
  <p:txStyles>
    <p:titleStyle>
      <a:lvl1pPr algn="l" defTabSz="914377" rtl="0" eaLnBrk="1" latinLnBrk="0" hangingPunct="1">
        <a:lnSpc>
          <a:spcPts val="3800"/>
        </a:lnSpc>
        <a:spcBef>
          <a:spcPct val="0"/>
        </a:spcBef>
        <a:buNone/>
        <a:defRPr sz="3300" b="0" i="0" kern="1200" baseline="0">
          <a:solidFill>
            <a:schemeClr val="bg1"/>
          </a:solidFill>
          <a:latin typeface="BundesSerif Office" panose="02050002050300000203" pitchFamily="18" charset="77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2400"/>
        </a:lnSpc>
        <a:spcBef>
          <a:spcPts val="1000"/>
        </a:spcBef>
        <a:buFont typeface="Arial" panose="020B0604020202020204" pitchFamily="34" charset="0"/>
        <a:buNone/>
        <a:defRPr sz="2000" b="0" i="0" kern="1200">
          <a:solidFill>
            <a:schemeClr val="bg1"/>
          </a:solidFill>
          <a:latin typeface="BundesSans Office" panose="020B0002030500000203" pitchFamily="34" charset="77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1" userDrawn="1">
          <p15:clr>
            <a:srgbClr val="F26B43"/>
          </p15:clr>
        </p15:guide>
        <p15:guide id="2" orient="horz" pos="3032" userDrawn="1">
          <p15:clr>
            <a:srgbClr val="F26B43"/>
          </p15:clr>
        </p15:guide>
        <p15:guide id="3" pos="226" userDrawn="1">
          <p15:clr>
            <a:srgbClr val="F26B43"/>
          </p15:clr>
        </p15:guide>
        <p15:guide id="4" pos="5534" userDrawn="1">
          <p15:clr>
            <a:srgbClr val="F26B43"/>
          </p15:clr>
        </p15:guide>
        <p15:guide id="5" orient="horz" pos="123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FC0F9EC-9686-F348-AD50-29FB07F939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775" y="4900830"/>
            <a:ext cx="8426450" cy="10772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700" b="0" i="0">
                <a:solidFill>
                  <a:schemeClr val="tx1"/>
                </a:solidFill>
                <a:latin typeface="BundesSans Office" panose="020B0002030500000203" pitchFamily="34" charset="77"/>
              </a:defRPr>
            </a:lvl1pPr>
          </a:lstStyle>
          <a:p>
            <a:fld id="{4AFB5FCD-5EFE-0249-9A91-AF36C1D4CB12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711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</p:sldLayoutIdLst>
  <p:hf hdr="0" ftr="0"/>
  <p:txStyles>
    <p:titleStyle>
      <a:lvl1pPr algn="l" defTabSz="914377" rtl="0" eaLnBrk="1" latinLnBrk="0" hangingPunct="1">
        <a:lnSpc>
          <a:spcPts val="3500"/>
        </a:lnSpc>
        <a:spcBef>
          <a:spcPct val="0"/>
        </a:spcBef>
        <a:buNone/>
        <a:defRPr sz="3000" kern="1200">
          <a:solidFill>
            <a:schemeClr val="tx1"/>
          </a:solidFill>
          <a:latin typeface="BundesSerif" panose="02050002050300000203" pitchFamily="18" charset="0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None/>
        <a:defRPr lang="de-DE" sz="2000" b="0" kern="120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534" userDrawn="1">
          <p15:clr>
            <a:srgbClr val="F26B43"/>
          </p15:clr>
        </p15:guide>
        <p15:guide id="2" pos="226" userDrawn="1">
          <p15:clr>
            <a:srgbClr val="F26B43"/>
          </p15:clr>
        </p15:guide>
        <p15:guide id="3" orient="horz" pos="209" userDrawn="1">
          <p15:clr>
            <a:srgbClr val="F26B43"/>
          </p15:clr>
        </p15:guide>
        <p15:guide id="4" orient="horz" pos="2811" userDrawn="1">
          <p15:clr>
            <a:srgbClr val="F26B43"/>
          </p15:clr>
        </p15:guide>
        <p15:guide id="5" orient="horz" pos="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10E7C-6EBD-1F44-9986-F86A6E387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775" y="1968638"/>
            <a:ext cx="8426450" cy="974626"/>
          </a:xfrm>
        </p:spPr>
        <p:txBody>
          <a:bodyPr/>
          <a:lstStyle/>
          <a:p>
            <a:pPr algn="ctr"/>
            <a:r>
              <a:rPr lang="de-DE" b="1" dirty="0"/>
              <a:t>Ganztagsbetreuung von Grundschulkindern</a:t>
            </a:r>
            <a:r>
              <a:rPr lang="de-DE" dirty="0"/>
              <a:t/>
            </a:r>
            <a:br>
              <a:rPr lang="de-DE" dirty="0"/>
            </a:br>
            <a:endParaRPr lang="de-DE" sz="2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9BE910-9C44-3549-8ADB-DE606E52D6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7997" y="3169463"/>
            <a:ext cx="8428678" cy="923330"/>
          </a:xfrm>
        </p:spPr>
        <p:txBody>
          <a:bodyPr/>
          <a:lstStyle/>
          <a:p>
            <a:r>
              <a:rPr lang="de-DE" dirty="0"/>
              <a:t>Marion Binder</a:t>
            </a:r>
            <a:br>
              <a:rPr lang="de-DE" dirty="0"/>
            </a:br>
            <a:r>
              <a:rPr lang="de-DE" dirty="0"/>
              <a:t>Bundesministerium für Familie, Senioren, Frauen und Jugend</a:t>
            </a:r>
            <a:br>
              <a:rPr lang="de-DE" dirty="0"/>
            </a:br>
            <a:r>
              <a:rPr lang="de-DE" dirty="0"/>
              <a:t>Sommer 2020</a:t>
            </a:r>
          </a:p>
        </p:txBody>
      </p:sp>
    </p:spTree>
    <p:extLst>
      <p:ext uri="{BB962C8B-B14F-4D97-AF65-F5344CB8AC3E}">
        <p14:creationId xmlns:p14="http://schemas.microsoft.com/office/powerpoint/2010/main" val="2225941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Und was ist mit der Kindertagespflege?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0DD2F66-FF55-4340-BDBB-87665C903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119525"/>
            <a:ext cx="1447800" cy="3281025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alt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F92CCE0-BB6A-4E09-BE21-934C61451FD0}"/>
              </a:ext>
            </a:extLst>
          </p:cNvPr>
          <p:cNvSpPr txBox="1"/>
          <p:nvPr/>
        </p:nvSpPr>
        <p:spPr>
          <a:xfrm>
            <a:off x="2461317" y="1318312"/>
            <a:ext cx="632381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Kindertagespflege hat sich in den letzten Jahren stark professionalisiert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Das Profil der KTP liegt im Bereich der Kinder unter drei Jahren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Quantitativ spielt die KTP bei der Grundschulkinderbetreuung (bisher) kaum eine Rolle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Kooperation und Randzeitenbetreuung sind denkbar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8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Warum ist Ganztagsbetreuung relevant für…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A4FFDC-B8B5-43FC-B423-BD16AA7D1911}"/>
              </a:ext>
            </a:extLst>
          </p:cNvPr>
          <p:cNvSpPr txBox="1"/>
          <p:nvPr/>
        </p:nvSpPr>
        <p:spPr>
          <a:xfrm>
            <a:off x="472440" y="1059180"/>
            <a:ext cx="3436620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E8B2A43-6DDB-4020-9731-B54A9E7A5ACE}"/>
              </a:ext>
            </a:extLst>
          </p:cNvPr>
          <p:cNvSpPr txBox="1"/>
          <p:nvPr/>
        </p:nvSpPr>
        <p:spPr>
          <a:xfrm>
            <a:off x="624840" y="1211580"/>
            <a:ext cx="3436620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2DA583-93CB-4F63-90EB-1C28BB1FEEEE}"/>
              </a:ext>
            </a:extLst>
          </p:cNvPr>
          <p:cNvSpPr txBox="1"/>
          <p:nvPr/>
        </p:nvSpPr>
        <p:spPr>
          <a:xfrm>
            <a:off x="472440" y="952500"/>
            <a:ext cx="3741420" cy="376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2" name="Group 4">
            <a:extLst>
              <a:ext uri="{FF2B5EF4-FFF2-40B4-BE49-F238E27FC236}">
                <a16:creationId xmlns:a16="http://schemas.microsoft.com/office/drawing/2014/main" id="{C23FCE11-A9A5-4F22-A365-1D47045B04E0}"/>
              </a:ext>
            </a:extLst>
          </p:cNvPr>
          <p:cNvGrpSpPr/>
          <p:nvPr/>
        </p:nvGrpSpPr>
        <p:grpSpPr>
          <a:xfrm>
            <a:off x="358774" y="895304"/>
            <a:ext cx="7417064" cy="3816000"/>
            <a:chOff x="620713" y="1153432"/>
            <a:chExt cx="3770313" cy="3147106"/>
          </a:xfrm>
        </p:grpSpPr>
        <p:sp>
          <p:nvSpPr>
            <p:cNvPr id="18" name="Rounded Rectangle 2">
              <a:extLst>
                <a:ext uri="{FF2B5EF4-FFF2-40B4-BE49-F238E27FC236}">
                  <a16:creationId xmlns:a16="http://schemas.microsoft.com/office/drawing/2014/main" id="{66162A23-8E89-49EB-9BA5-688D8FBA392E}"/>
                </a:ext>
              </a:extLst>
            </p:cNvPr>
            <p:cNvSpPr/>
            <p:nvPr/>
          </p:nvSpPr>
          <p:spPr>
            <a:xfrm>
              <a:off x="620714" y="1381125"/>
              <a:ext cx="3770312" cy="2919413"/>
            </a:xfrm>
            <a:prstGeom prst="roundRect">
              <a:avLst>
                <a:gd name="adj" fmla="val 5248"/>
              </a:avLst>
            </a:prstGeom>
            <a:solidFill>
              <a:schemeClr val="bg1"/>
            </a:solidFill>
            <a:ln w="19050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88000" rtlCol="0" anchor="t" anchorCtr="0"/>
            <a:lstStyle/>
            <a:p>
              <a:pPr marL="285750" indent="-285750">
                <a:buFont typeface="Courier New" panose="02070309020205020404" pitchFamily="49" charset="0"/>
                <a:buChar char="o"/>
              </a:pPr>
              <a:endParaRPr lang="da-DK" sz="1400" dirty="0">
                <a:solidFill>
                  <a:schemeClr val="tx1"/>
                </a:solidFill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de-DE" sz="1600" dirty="0">
                  <a:solidFill>
                    <a:schemeClr val="tx1"/>
                  </a:solidFill>
                </a:rPr>
                <a:t>Kindertagesbetreuung ist eine Lebensader unserer Gesellschaft.</a:t>
              </a: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endParaRPr lang="de-DE" sz="1600" dirty="0">
                <a:solidFill>
                  <a:schemeClr val="tx1"/>
                </a:solidFill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de-DE" sz="1600" dirty="0">
                  <a:solidFill>
                    <a:schemeClr val="tx1"/>
                  </a:solidFill>
                </a:rPr>
                <a:t>Alle Kinder profitieren von guten Ganztagsangeboten.</a:t>
              </a:r>
              <a:br>
                <a:rPr lang="de-DE" sz="1600" dirty="0">
                  <a:solidFill>
                    <a:schemeClr val="tx1"/>
                  </a:solidFill>
                </a:rPr>
              </a:br>
              <a:endParaRPr lang="de-DE" sz="1600" dirty="0">
                <a:solidFill>
                  <a:schemeClr val="tx1"/>
                </a:solidFill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de-DE" sz="1600" dirty="0">
                  <a:solidFill>
                    <a:schemeClr val="tx1"/>
                  </a:solidFill>
                </a:rPr>
                <a:t>Ganztagsangebote entlasten Familien und verbessern die Vereinbarkeit.</a:t>
              </a:r>
            </a:p>
            <a:p>
              <a:pPr marL="742950" lvl="1" indent="-285750">
                <a:buFont typeface="Courier New" panose="02070309020205020404" pitchFamily="49" charset="0"/>
                <a:buChar char="o"/>
              </a:pPr>
              <a:r>
                <a:rPr lang="de-DE" sz="1600" dirty="0">
                  <a:solidFill>
                    <a:schemeClr val="tx1"/>
                  </a:solidFill>
                </a:rPr>
                <a:t>Betreuungslücke nach Kita</a:t>
              </a:r>
            </a:p>
            <a:p>
              <a:pPr marL="742950" lvl="1" indent="-285750">
                <a:buFont typeface="Courier New" panose="02070309020205020404" pitchFamily="49" charset="0"/>
                <a:buChar char="o"/>
              </a:pPr>
              <a:r>
                <a:rPr lang="de-DE" sz="1600" dirty="0">
                  <a:solidFill>
                    <a:schemeClr val="tx1"/>
                  </a:solidFill>
                </a:rPr>
                <a:t>90% der Familien – regemäßig Hausaufgabenbetreuung</a:t>
              </a:r>
              <a:br>
                <a:rPr lang="de-DE" sz="1600" dirty="0">
                  <a:solidFill>
                    <a:schemeClr val="tx1"/>
                  </a:solidFill>
                </a:rPr>
              </a:br>
              <a:endParaRPr lang="de-DE" sz="1600" dirty="0">
                <a:solidFill>
                  <a:schemeClr val="tx1"/>
                </a:solidFill>
              </a:endParaRPr>
            </a:p>
            <a:p>
              <a:pPr marL="285750" indent="-285750">
                <a:buFont typeface="Courier New" panose="02070309020205020404" pitchFamily="49" charset="0"/>
                <a:buChar char="o"/>
              </a:pPr>
              <a:r>
                <a:rPr lang="de-DE" sz="1600" dirty="0">
                  <a:solidFill>
                    <a:schemeClr val="tx1"/>
                  </a:solidFill>
                </a:rPr>
                <a:t>Ganztagsangebote kommen an:</a:t>
              </a:r>
            </a:p>
            <a:p>
              <a:pPr marL="742950" lvl="1" indent="-285750">
                <a:buFont typeface="Courier New" panose="02070309020205020404" pitchFamily="49" charset="0"/>
                <a:buChar char="o"/>
              </a:pPr>
              <a:r>
                <a:rPr lang="da-DK" sz="1600" b="1" dirty="0">
                  <a:solidFill>
                    <a:schemeClr val="accent1"/>
                  </a:solidFill>
                </a:rPr>
                <a:t>74% aller Befragten und 82% der Befragten </a:t>
              </a:r>
              <a:r>
                <a:rPr lang="da-DK" sz="1600" b="1" dirty="0">
                  <a:solidFill>
                    <a:schemeClr val="bg2"/>
                  </a:solidFill>
                </a:rPr>
                <a:t>mit Kindern unter 18 Jahren </a:t>
              </a:r>
              <a:r>
                <a:rPr lang="da-DK" sz="1600" dirty="0">
                  <a:solidFill>
                    <a:schemeClr val="tx1"/>
                  </a:solidFill>
                </a:rPr>
                <a:t>bezeichnen den Ausbau der Ganztagsbetreuung als gute Sache. 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da-DK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9" name="Group 14">
              <a:extLst>
                <a:ext uri="{FF2B5EF4-FFF2-40B4-BE49-F238E27FC236}">
                  <a16:creationId xmlns:a16="http://schemas.microsoft.com/office/drawing/2014/main" id="{7EF6ABDE-A96F-4124-9746-35E141145532}"/>
                </a:ext>
              </a:extLst>
            </p:cNvPr>
            <p:cNvGrpSpPr/>
            <p:nvPr/>
          </p:nvGrpSpPr>
          <p:grpSpPr>
            <a:xfrm>
              <a:off x="620713" y="1153432"/>
              <a:ext cx="3770313" cy="590320"/>
              <a:chOff x="620713" y="1153432"/>
              <a:chExt cx="3770313" cy="590320"/>
            </a:xfrm>
          </p:grpSpPr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54331970-0DFC-4CB3-8ABF-F53F64E0A946}"/>
                  </a:ext>
                </a:extLst>
              </p:cNvPr>
              <p:cNvSpPr/>
              <p:nvPr/>
            </p:nvSpPr>
            <p:spPr>
              <a:xfrm>
                <a:off x="620713" y="1276564"/>
                <a:ext cx="3769200" cy="338603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1" name="Rounded Rectangle 9">
                <a:extLst>
                  <a:ext uri="{FF2B5EF4-FFF2-40B4-BE49-F238E27FC236}">
                    <a16:creationId xmlns:a16="http://schemas.microsoft.com/office/drawing/2014/main" id="{E2ADAFED-AE33-4366-AF64-5E33A030F88C}"/>
                  </a:ext>
                </a:extLst>
              </p:cNvPr>
              <p:cNvSpPr/>
              <p:nvPr/>
            </p:nvSpPr>
            <p:spPr>
              <a:xfrm>
                <a:off x="620713" y="1153432"/>
                <a:ext cx="3770313" cy="590320"/>
              </a:xfrm>
              <a:prstGeom prst="roundRect">
                <a:avLst>
                  <a:gd name="adj" fmla="val 21981"/>
                </a:avLst>
              </a:prstGeom>
              <a:solidFill>
                <a:schemeClr val="bg2"/>
              </a:solidFill>
              <a:ln w="19050"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a-DK" sz="1600" b="1" dirty="0"/>
                  <a:t>...  Kinder, Familien und Gleichstellung?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455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Warum ist Ganztagsbetreuung relevant für…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A4FFDC-B8B5-43FC-B423-BD16AA7D1911}"/>
              </a:ext>
            </a:extLst>
          </p:cNvPr>
          <p:cNvSpPr txBox="1"/>
          <p:nvPr/>
        </p:nvSpPr>
        <p:spPr>
          <a:xfrm>
            <a:off x="472440" y="1059180"/>
            <a:ext cx="3436620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E8B2A43-6DDB-4020-9731-B54A9E7A5ACE}"/>
              </a:ext>
            </a:extLst>
          </p:cNvPr>
          <p:cNvSpPr txBox="1"/>
          <p:nvPr/>
        </p:nvSpPr>
        <p:spPr>
          <a:xfrm>
            <a:off x="624840" y="1211580"/>
            <a:ext cx="3436620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2DA583-93CB-4F63-90EB-1C28BB1FEEEE}"/>
              </a:ext>
            </a:extLst>
          </p:cNvPr>
          <p:cNvSpPr txBox="1"/>
          <p:nvPr/>
        </p:nvSpPr>
        <p:spPr>
          <a:xfrm>
            <a:off x="472440" y="952500"/>
            <a:ext cx="3741420" cy="376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36" name="Group 4">
            <a:extLst>
              <a:ext uri="{FF2B5EF4-FFF2-40B4-BE49-F238E27FC236}">
                <a16:creationId xmlns:a16="http://schemas.microsoft.com/office/drawing/2014/main" id="{9BA3B798-9519-4044-AA41-80EEB3F3F492}"/>
              </a:ext>
            </a:extLst>
          </p:cNvPr>
          <p:cNvGrpSpPr/>
          <p:nvPr/>
        </p:nvGrpSpPr>
        <p:grpSpPr>
          <a:xfrm>
            <a:off x="493518" y="1043894"/>
            <a:ext cx="7282320" cy="3704536"/>
            <a:chOff x="620713" y="1153432"/>
            <a:chExt cx="3770313" cy="3704536"/>
          </a:xfrm>
        </p:grpSpPr>
        <p:sp>
          <p:nvSpPr>
            <p:cNvPr id="37" name="Rounded Rectangle 2">
              <a:extLst>
                <a:ext uri="{FF2B5EF4-FFF2-40B4-BE49-F238E27FC236}">
                  <a16:creationId xmlns:a16="http://schemas.microsoft.com/office/drawing/2014/main" id="{88E9C958-9227-4904-B12A-2B6F41D11284}"/>
                </a:ext>
              </a:extLst>
            </p:cNvPr>
            <p:cNvSpPr/>
            <p:nvPr/>
          </p:nvSpPr>
          <p:spPr>
            <a:xfrm>
              <a:off x="620714" y="1381125"/>
              <a:ext cx="3770312" cy="3476843"/>
            </a:xfrm>
            <a:prstGeom prst="roundRect">
              <a:avLst>
                <a:gd name="adj" fmla="val 5248"/>
              </a:avLst>
            </a:prstGeom>
            <a:solidFill>
              <a:schemeClr val="bg1"/>
            </a:solidFill>
            <a:ln w="19050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88000" rtlCol="0" anchor="t" anchorCtr="0"/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da-DK" sz="1600" dirty="0">
                  <a:solidFill>
                    <a:schemeClr val="tx1"/>
                  </a:solidFill>
                </a:rPr>
                <a:t>Je besser die Ganztagsbetreuung, desto besser ist die Vereinbarkeit von Familie und Beruf.</a:t>
              </a:r>
            </a:p>
            <a:p>
              <a:endParaRPr lang="da-DK" sz="1600" b="1" dirty="0">
                <a:solidFill>
                  <a:schemeClr val="bg2"/>
                </a:solidFill>
              </a:endParaRPr>
            </a:p>
            <a:p>
              <a:r>
                <a:rPr lang="da-DK" sz="1600" b="1" dirty="0">
                  <a:solidFill>
                    <a:schemeClr val="bg2"/>
                  </a:solidFill>
                </a:rPr>
                <a:t>	</a:t>
              </a:r>
            </a:p>
            <a:p>
              <a:r>
                <a:rPr lang="da-DK" sz="1600" b="1" dirty="0">
                  <a:solidFill>
                    <a:schemeClr val="bg2"/>
                  </a:solidFill>
                </a:rPr>
                <a:t>	Mehr Steuereinnahmen, mehr Einnahmen in der Sozialversicherung</a:t>
              </a:r>
              <a:br>
                <a:rPr lang="da-DK" sz="1600" b="1" dirty="0">
                  <a:solidFill>
                    <a:schemeClr val="bg2"/>
                  </a:solidFill>
                </a:rPr>
              </a:br>
              <a:r>
                <a:rPr lang="da-DK" sz="1600" b="1" dirty="0">
                  <a:solidFill>
                    <a:schemeClr val="bg2"/>
                  </a:solidFill>
                </a:rPr>
                <a:t>	Reduzierung von Sozialleistungen</a:t>
              </a:r>
              <a:r>
                <a:rPr lang="da-DK" sz="1600" dirty="0">
                  <a:solidFill>
                    <a:schemeClr val="tx1"/>
                  </a:solidFill>
                </a:rPr>
                <a:t>. </a:t>
              </a:r>
              <a:br>
                <a:rPr lang="da-DK" sz="1600" dirty="0">
                  <a:solidFill>
                    <a:schemeClr val="tx1"/>
                  </a:solidFill>
                </a:rPr>
              </a:br>
              <a:r>
                <a:rPr lang="da-DK" sz="1600" dirty="0">
                  <a:solidFill>
                    <a:schemeClr val="tx1"/>
                  </a:solidFill>
                </a:rPr>
                <a:t>	Jährliche Mehreinnahmen von bis zu 2. Mrd. Euro (Spieß u.a. 2020) </a:t>
              </a:r>
              <a:endParaRPr lang="de-DE" sz="1050" dirty="0">
                <a:solidFill>
                  <a:schemeClr val="tx1"/>
                </a:solidFill>
                <a:latin typeface="BundesSans Office" panose="020B0002030500000203"/>
                <a:cs typeface="Arial" panose="020B0604020202020204" pitchFamily="34" charset="0"/>
              </a:endParaRPr>
            </a:p>
            <a:p>
              <a:endParaRPr lang="de-DE" sz="1050" dirty="0">
                <a:solidFill>
                  <a:schemeClr val="tx1"/>
                </a:solidFill>
                <a:latin typeface="BundesSans Office" panose="020B0002030500000203"/>
                <a:cs typeface="Arial" panose="020B0604020202020204" pitchFamily="34" charset="0"/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da-DK" sz="1600" dirty="0">
                <a:solidFill>
                  <a:schemeClr val="tx1"/>
                </a:solidFill>
              </a:endParaRP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da-DK" sz="1600" dirty="0">
                  <a:solidFill>
                    <a:schemeClr val="tx1"/>
                  </a:solidFill>
                </a:rPr>
                <a:t>Fachkräftesicherung und –gewinnung: Heute und morgen!</a:t>
              </a:r>
            </a:p>
            <a:p>
              <a:r>
                <a:rPr lang="da-DK" sz="1600" dirty="0">
                  <a:solidFill>
                    <a:schemeClr val="tx1"/>
                  </a:solidFill>
                </a:rPr>
                <a:t>       </a:t>
              </a:r>
            </a:p>
            <a:p>
              <a:r>
                <a:rPr lang="da-DK" sz="1400" dirty="0">
                  <a:solidFill>
                    <a:schemeClr val="tx1"/>
                  </a:solidFill>
                </a:rPr>
                <a:t>      </a:t>
              </a:r>
            </a:p>
            <a:p>
              <a:r>
                <a:rPr lang="da-DK" sz="1400" dirty="0">
                  <a:solidFill>
                    <a:schemeClr val="tx1"/>
                  </a:solidFill>
                </a:rPr>
                <a:t>	</a:t>
              </a:r>
            </a:p>
            <a:p>
              <a:endParaRPr lang="da-DK" sz="1400" dirty="0">
                <a:solidFill>
                  <a:schemeClr val="tx1"/>
                </a:solidFill>
              </a:endParaRPr>
            </a:p>
            <a:p>
              <a:r>
                <a:rPr lang="da-DK" sz="1400" dirty="0">
                  <a:solidFill>
                    <a:schemeClr val="tx1"/>
                  </a:solidFill>
                </a:rPr>
                <a:t>   </a:t>
              </a:r>
            </a:p>
            <a:p>
              <a:r>
                <a:rPr lang="da-DK" sz="1400" dirty="0">
                  <a:solidFill>
                    <a:schemeClr val="tx1"/>
                  </a:solidFill>
                </a:rPr>
                <a:t>       </a:t>
              </a:r>
            </a:p>
            <a:p>
              <a:r>
                <a:rPr lang="da-DK" sz="1400" dirty="0">
                  <a:solidFill>
                    <a:schemeClr val="tx1"/>
                  </a:solidFill>
                </a:rPr>
                <a:t>       </a:t>
              </a:r>
            </a:p>
          </p:txBody>
        </p:sp>
        <p:grpSp>
          <p:nvGrpSpPr>
            <p:cNvPr id="38" name="Group 14">
              <a:extLst>
                <a:ext uri="{FF2B5EF4-FFF2-40B4-BE49-F238E27FC236}">
                  <a16:creationId xmlns:a16="http://schemas.microsoft.com/office/drawing/2014/main" id="{0E8448EA-7D47-4831-9D64-1BBC61071480}"/>
                </a:ext>
              </a:extLst>
            </p:cNvPr>
            <p:cNvGrpSpPr/>
            <p:nvPr/>
          </p:nvGrpSpPr>
          <p:grpSpPr>
            <a:xfrm>
              <a:off x="620713" y="1153432"/>
              <a:ext cx="3770313" cy="461735"/>
              <a:chOff x="620713" y="1153432"/>
              <a:chExt cx="3770313" cy="461735"/>
            </a:xfrm>
          </p:grpSpPr>
          <p:sp>
            <p:nvSpPr>
              <p:cNvPr id="39" name="Rectangle 3">
                <a:extLst>
                  <a:ext uri="{FF2B5EF4-FFF2-40B4-BE49-F238E27FC236}">
                    <a16:creationId xmlns:a16="http://schemas.microsoft.com/office/drawing/2014/main" id="{67969A29-7C62-4356-A3D0-F01BC4E187AA}"/>
                  </a:ext>
                </a:extLst>
              </p:cNvPr>
              <p:cNvSpPr/>
              <p:nvPr/>
            </p:nvSpPr>
            <p:spPr>
              <a:xfrm>
                <a:off x="620713" y="1276564"/>
                <a:ext cx="3769200" cy="338603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Rounded Rectangle 9">
                <a:extLst>
                  <a:ext uri="{FF2B5EF4-FFF2-40B4-BE49-F238E27FC236}">
                    <a16:creationId xmlns:a16="http://schemas.microsoft.com/office/drawing/2014/main" id="{34EA4BEF-5920-4CC7-A8CC-6DD10EB2B923}"/>
                  </a:ext>
                </a:extLst>
              </p:cNvPr>
              <p:cNvSpPr/>
              <p:nvPr/>
            </p:nvSpPr>
            <p:spPr>
              <a:xfrm>
                <a:off x="620714" y="1153432"/>
                <a:ext cx="3770312" cy="455385"/>
              </a:xfrm>
              <a:prstGeom prst="roundRect">
                <a:avLst>
                  <a:gd name="adj" fmla="val 21981"/>
                </a:avLst>
              </a:prstGeom>
              <a:solidFill>
                <a:schemeClr val="bg2"/>
              </a:solidFill>
              <a:ln w="19050"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a-DK" sz="1600" b="1" dirty="0"/>
                  <a:t>...die öffentlichen Haushalte und die Kommunen?</a:t>
                </a:r>
              </a:p>
            </p:txBody>
          </p:sp>
        </p:grpSp>
      </p:grpSp>
      <p:sp>
        <p:nvSpPr>
          <p:cNvPr id="41" name="Pfeil: nach unten 40">
            <a:extLst>
              <a:ext uri="{FF2B5EF4-FFF2-40B4-BE49-F238E27FC236}">
                <a16:creationId xmlns:a16="http://schemas.microsoft.com/office/drawing/2014/main" id="{B5FD251F-1F3F-4538-B57E-9279716B797B}"/>
              </a:ext>
            </a:extLst>
          </p:cNvPr>
          <p:cNvSpPr/>
          <p:nvPr/>
        </p:nvSpPr>
        <p:spPr>
          <a:xfrm>
            <a:off x="3482340" y="1878278"/>
            <a:ext cx="335280" cy="338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17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363620" y="330994"/>
            <a:ext cx="8421516" cy="455386"/>
          </a:xfrm>
        </p:spPr>
        <p:txBody>
          <a:bodyPr/>
          <a:lstStyle/>
          <a:p>
            <a:pPr algn="ctr"/>
            <a:r>
              <a:rPr lang="de-DE" dirty="0"/>
              <a:t>Koalitionsvertrag &amp; Konjunkturpaket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8A4FFDC-B8B5-43FC-B423-BD16AA7D1911}"/>
              </a:ext>
            </a:extLst>
          </p:cNvPr>
          <p:cNvSpPr txBox="1"/>
          <p:nvPr/>
        </p:nvSpPr>
        <p:spPr>
          <a:xfrm>
            <a:off x="472440" y="1059180"/>
            <a:ext cx="3436620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E8B2A43-6DDB-4020-9731-B54A9E7A5ACE}"/>
              </a:ext>
            </a:extLst>
          </p:cNvPr>
          <p:cNvSpPr txBox="1"/>
          <p:nvPr/>
        </p:nvSpPr>
        <p:spPr>
          <a:xfrm>
            <a:off x="624840" y="1211580"/>
            <a:ext cx="3436620" cy="335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2DA583-93CB-4F63-90EB-1C28BB1FEEEE}"/>
              </a:ext>
            </a:extLst>
          </p:cNvPr>
          <p:cNvSpPr txBox="1"/>
          <p:nvPr/>
        </p:nvSpPr>
        <p:spPr>
          <a:xfrm>
            <a:off x="472440" y="952500"/>
            <a:ext cx="3741420" cy="376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9C9F58DC-F2B0-4F6B-884F-35941A100855}"/>
              </a:ext>
            </a:extLst>
          </p:cNvPr>
          <p:cNvGrpSpPr/>
          <p:nvPr/>
        </p:nvGrpSpPr>
        <p:grpSpPr>
          <a:xfrm>
            <a:off x="472440" y="1084336"/>
            <a:ext cx="4147686" cy="3174168"/>
            <a:chOff x="620713" y="1153431"/>
            <a:chExt cx="3770313" cy="3147107"/>
          </a:xfrm>
        </p:grpSpPr>
        <p:sp>
          <p:nvSpPr>
            <p:cNvPr id="14" name="Rounded Rectangle 2">
              <a:extLst>
                <a:ext uri="{FF2B5EF4-FFF2-40B4-BE49-F238E27FC236}">
                  <a16:creationId xmlns:a16="http://schemas.microsoft.com/office/drawing/2014/main" id="{7E410605-CB49-4336-B711-9D2F50DA4D86}"/>
                </a:ext>
              </a:extLst>
            </p:cNvPr>
            <p:cNvSpPr/>
            <p:nvPr/>
          </p:nvSpPr>
          <p:spPr>
            <a:xfrm>
              <a:off x="620714" y="1381125"/>
              <a:ext cx="3770312" cy="2919413"/>
            </a:xfrm>
            <a:prstGeom prst="roundRect">
              <a:avLst>
                <a:gd name="adj" fmla="val 5248"/>
              </a:avLst>
            </a:prstGeom>
            <a:solidFill>
              <a:schemeClr val="bg1"/>
            </a:solidFill>
            <a:ln w="19050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88000" rtlCol="0" anchor="t" anchorCtr="0"/>
            <a:lstStyle/>
            <a:p>
              <a:endParaRPr lang="da-DK" sz="1400" dirty="0">
                <a:solidFill>
                  <a:schemeClr val="tx1"/>
                </a:solidFill>
              </a:endParaRPr>
            </a:p>
            <a:p>
              <a:r>
                <a:rPr lang="da-DK" sz="1400" dirty="0">
                  <a:solidFill>
                    <a:schemeClr val="tx1"/>
                  </a:solidFill>
                </a:rPr>
                <a:t>   </a:t>
              </a:r>
            </a:p>
            <a:p>
              <a:r>
                <a:rPr lang="da-DK" sz="1400" dirty="0">
                  <a:solidFill>
                    <a:schemeClr val="tx1"/>
                  </a:solidFill>
                </a:rPr>
                <a:t>       </a:t>
              </a:r>
            </a:p>
            <a:p>
              <a:r>
                <a:rPr lang="da-DK" sz="1400" dirty="0">
                  <a:solidFill>
                    <a:schemeClr val="tx1"/>
                  </a:solidFill>
                </a:rPr>
                <a:t>       </a:t>
              </a:r>
              <a:endParaRPr lang="da-DK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7201E9C-177B-4A21-8FEF-9CB700448DF9}"/>
                </a:ext>
              </a:extLst>
            </p:cNvPr>
            <p:cNvGrpSpPr/>
            <p:nvPr/>
          </p:nvGrpSpPr>
          <p:grpSpPr>
            <a:xfrm>
              <a:off x="620713" y="1153431"/>
              <a:ext cx="3770313" cy="630066"/>
              <a:chOff x="620713" y="1153431"/>
              <a:chExt cx="3770313" cy="630066"/>
            </a:xfrm>
          </p:grpSpPr>
          <p:sp>
            <p:nvSpPr>
              <p:cNvPr id="16" name="Rectangle 3">
                <a:extLst>
                  <a:ext uri="{FF2B5EF4-FFF2-40B4-BE49-F238E27FC236}">
                    <a16:creationId xmlns:a16="http://schemas.microsoft.com/office/drawing/2014/main" id="{E4718FB3-9F6E-4200-86B1-155453D5C480}"/>
                  </a:ext>
                </a:extLst>
              </p:cNvPr>
              <p:cNvSpPr/>
              <p:nvPr/>
            </p:nvSpPr>
            <p:spPr>
              <a:xfrm>
                <a:off x="620713" y="1276564"/>
                <a:ext cx="3769200" cy="338603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7" name="Rounded Rectangle 9">
                <a:extLst>
                  <a:ext uri="{FF2B5EF4-FFF2-40B4-BE49-F238E27FC236}">
                    <a16:creationId xmlns:a16="http://schemas.microsoft.com/office/drawing/2014/main" id="{7C9A9010-D0B6-4F90-B72D-BB2E59D9365B}"/>
                  </a:ext>
                </a:extLst>
              </p:cNvPr>
              <p:cNvSpPr/>
              <p:nvPr/>
            </p:nvSpPr>
            <p:spPr>
              <a:xfrm>
                <a:off x="620714" y="1153431"/>
                <a:ext cx="3770312" cy="630066"/>
              </a:xfrm>
              <a:prstGeom prst="roundRect">
                <a:avLst>
                  <a:gd name="adj" fmla="val 21981"/>
                </a:avLst>
              </a:prstGeom>
              <a:solidFill>
                <a:schemeClr val="bg2"/>
              </a:solidFill>
              <a:ln w="19050"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a-DK" sz="1400" b="1" dirty="0"/>
              </a:p>
            </p:txBody>
          </p:sp>
        </p:grpSp>
      </p:grpSp>
      <p:grpSp>
        <p:nvGrpSpPr>
          <p:cNvPr id="36" name="Group 4">
            <a:extLst>
              <a:ext uri="{FF2B5EF4-FFF2-40B4-BE49-F238E27FC236}">
                <a16:creationId xmlns:a16="http://schemas.microsoft.com/office/drawing/2014/main" id="{9BA3B798-9519-4044-AA41-80EEB3F3F492}"/>
              </a:ext>
            </a:extLst>
          </p:cNvPr>
          <p:cNvGrpSpPr/>
          <p:nvPr/>
        </p:nvGrpSpPr>
        <p:grpSpPr>
          <a:xfrm>
            <a:off x="4887817" y="1079061"/>
            <a:ext cx="4110213" cy="3150922"/>
            <a:chOff x="611506" y="1163182"/>
            <a:chExt cx="3779520" cy="3225509"/>
          </a:xfrm>
        </p:grpSpPr>
        <p:sp>
          <p:nvSpPr>
            <p:cNvPr id="37" name="Rounded Rectangle 2">
              <a:extLst>
                <a:ext uri="{FF2B5EF4-FFF2-40B4-BE49-F238E27FC236}">
                  <a16:creationId xmlns:a16="http://schemas.microsoft.com/office/drawing/2014/main" id="{88E9C958-9227-4904-B12A-2B6F41D11284}"/>
                </a:ext>
              </a:extLst>
            </p:cNvPr>
            <p:cNvSpPr/>
            <p:nvPr/>
          </p:nvSpPr>
          <p:spPr>
            <a:xfrm>
              <a:off x="620714" y="1469278"/>
              <a:ext cx="3770312" cy="2919413"/>
            </a:xfrm>
            <a:prstGeom prst="roundRect">
              <a:avLst>
                <a:gd name="adj" fmla="val 5248"/>
              </a:avLst>
            </a:prstGeom>
            <a:solidFill>
              <a:schemeClr val="bg1"/>
            </a:solidFill>
            <a:ln w="19050"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288000" rtlCol="0" anchor="t" anchorCtr="0"/>
            <a:lstStyle/>
            <a:p>
              <a:endParaRPr lang="da-DK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14">
              <a:extLst>
                <a:ext uri="{FF2B5EF4-FFF2-40B4-BE49-F238E27FC236}">
                  <a16:creationId xmlns:a16="http://schemas.microsoft.com/office/drawing/2014/main" id="{0E8448EA-7D47-4831-9D64-1BBC61071480}"/>
                </a:ext>
              </a:extLst>
            </p:cNvPr>
            <p:cNvGrpSpPr/>
            <p:nvPr/>
          </p:nvGrpSpPr>
          <p:grpSpPr>
            <a:xfrm>
              <a:off x="611506" y="1163182"/>
              <a:ext cx="3778407" cy="619139"/>
              <a:chOff x="611506" y="1163182"/>
              <a:chExt cx="3778407" cy="619139"/>
            </a:xfrm>
          </p:grpSpPr>
          <p:sp>
            <p:nvSpPr>
              <p:cNvPr id="39" name="Rectangle 3">
                <a:extLst>
                  <a:ext uri="{FF2B5EF4-FFF2-40B4-BE49-F238E27FC236}">
                    <a16:creationId xmlns:a16="http://schemas.microsoft.com/office/drawing/2014/main" id="{67969A29-7C62-4356-A3D0-F01BC4E187AA}"/>
                  </a:ext>
                </a:extLst>
              </p:cNvPr>
              <p:cNvSpPr/>
              <p:nvPr/>
            </p:nvSpPr>
            <p:spPr>
              <a:xfrm>
                <a:off x="620713" y="1276564"/>
                <a:ext cx="3769200" cy="338603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Rounded Rectangle 9">
                <a:extLst>
                  <a:ext uri="{FF2B5EF4-FFF2-40B4-BE49-F238E27FC236}">
                    <a16:creationId xmlns:a16="http://schemas.microsoft.com/office/drawing/2014/main" id="{34EA4BEF-5920-4CC7-A8CC-6DD10EB2B923}"/>
                  </a:ext>
                </a:extLst>
              </p:cNvPr>
              <p:cNvSpPr/>
              <p:nvPr/>
            </p:nvSpPr>
            <p:spPr>
              <a:xfrm>
                <a:off x="611506" y="1163182"/>
                <a:ext cx="3770312" cy="619139"/>
              </a:xfrm>
              <a:prstGeom prst="roundRect">
                <a:avLst>
                  <a:gd name="adj" fmla="val 21981"/>
                </a:avLst>
              </a:prstGeom>
              <a:solidFill>
                <a:schemeClr val="bg2"/>
              </a:solidFill>
              <a:ln w="19050"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a-DK" sz="1400" b="1" dirty="0"/>
              </a:p>
            </p:txBody>
          </p:sp>
        </p:grpSp>
      </p:grpSp>
      <p:sp>
        <p:nvSpPr>
          <p:cNvPr id="6" name="Rechteck 5">
            <a:extLst>
              <a:ext uri="{FF2B5EF4-FFF2-40B4-BE49-F238E27FC236}">
                <a16:creationId xmlns:a16="http://schemas.microsoft.com/office/drawing/2014/main" id="{4682BBC8-0BED-4D69-99C4-95E473DA49EB}"/>
              </a:ext>
            </a:extLst>
          </p:cNvPr>
          <p:cNvSpPr/>
          <p:nvPr/>
        </p:nvSpPr>
        <p:spPr>
          <a:xfrm>
            <a:off x="538843" y="1585233"/>
            <a:ext cx="355150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de-DE" sz="1200" dirty="0">
              <a:latin typeface="BundesSans Office" panose="020B0002030500000203"/>
              <a:cs typeface="Arial" panose="020B0604020202020204" pitchFamily="34" charset="0"/>
            </a:endParaRPr>
          </a:p>
          <a:p>
            <a:endParaRPr lang="de-DE" sz="1200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DE" sz="1400" dirty="0">
                <a:latin typeface="BundesSans Office" panose="020B0002030500000203"/>
                <a:cs typeface="Arial" panose="020B0604020202020204" pitchFamily="34" charset="0"/>
              </a:rPr>
              <a:t>Rechtsanspruch soll </a:t>
            </a:r>
            <a:r>
              <a:rPr lang="de-DE" sz="1400" b="1" dirty="0">
                <a:solidFill>
                  <a:schemeClr val="accent1"/>
                </a:solidFill>
                <a:latin typeface="BundesSans Office" panose="020B0002030500000203"/>
                <a:cs typeface="Arial" panose="020B0604020202020204" pitchFamily="34" charset="0"/>
              </a:rPr>
              <a:t>bis 2025 </a:t>
            </a:r>
            <a:r>
              <a:rPr lang="de-DE" sz="1400" dirty="0">
                <a:latin typeface="BundesSans Office" panose="020B0002030500000203"/>
                <a:cs typeface="Arial" panose="020B0604020202020204" pitchFamily="34" charset="0"/>
              </a:rPr>
              <a:t>geschaffen werden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de-DE" sz="1400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DE" sz="1400" dirty="0">
                <a:latin typeface="BundesSans Office" panose="020B0002030500000203"/>
                <a:cs typeface="Arial" panose="020B0604020202020204" pitchFamily="34" charset="0"/>
              </a:rPr>
              <a:t>soll</a:t>
            </a:r>
            <a:r>
              <a:rPr lang="de-DE" sz="1400" b="1" dirty="0">
                <a:latin typeface="BundesSans Office" panose="020B0002030500000203"/>
                <a:cs typeface="Arial" panose="020B0604020202020204" pitchFamily="34" charset="0"/>
              </a:rPr>
              <a:t> </a:t>
            </a:r>
            <a:r>
              <a:rPr lang="de-DE" sz="1400" b="1" dirty="0">
                <a:solidFill>
                  <a:schemeClr val="accent1"/>
                </a:solidFill>
                <a:latin typeface="BundesSans Office" panose="020B0002030500000203"/>
                <a:cs typeface="Arial" panose="020B0604020202020204" pitchFamily="34" charset="0"/>
              </a:rPr>
              <a:t>flexibel</a:t>
            </a:r>
            <a:r>
              <a:rPr lang="de-DE" sz="1400" b="1" dirty="0">
                <a:latin typeface="BundesSans Office" panose="020B0002030500000203"/>
                <a:cs typeface="Arial" panose="020B0604020202020204" pitchFamily="34" charset="0"/>
              </a:rPr>
              <a:t> </a:t>
            </a:r>
            <a:r>
              <a:rPr lang="de-DE" sz="1400" dirty="0">
                <a:latin typeface="BundesSans Office" panose="020B0002030500000203"/>
                <a:cs typeface="Arial" panose="020B0604020202020204" pitchFamily="34" charset="0"/>
              </a:rPr>
              <a:t>gestaltet werden und </a:t>
            </a:r>
            <a:r>
              <a:rPr lang="de-DE" sz="1400" b="1" dirty="0">
                <a:solidFill>
                  <a:schemeClr val="accent1"/>
                </a:solidFill>
                <a:latin typeface="BundesSans Office" panose="020B0002030500000203"/>
                <a:cs typeface="Arial" panose="020B0604020202020204" pitchFamily="34" charset="0"/>
              </a:rPr>
              <a:t>Vielfalt in den Ländern und Kommunen</a:t>
            </a:r>
            <a:r>
              <a:rPr lang="de-DE" sz="1400" dirty="0">
                <a:latin typeface="BundesSans Office" panose="020B0002030500000203"/>
                <a:cs typeface="Arial" panose="020B0604020202020204" pitchFamily="34" charset="0"/>
              </a:rPr>
              <a:t> berücksichtigen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de-DE" sz="1400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171450" indent="-17145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de-DE" sz="1400" b="1" dirty="0">
                <a:solidFill>
                  <a:schemeClr val="accent1"/>
                </a:solidFill>
                <a:latin typeface="BundesSans Office" panose="020B0002030500000203"/>
                <a:cs typeface="Arial" panose="020B0604020202020204" pitchFamily="34" charset="0"/>
              </a:rPr>
              <a:t>SGB VIII </a:t>
            </a:r>
            <a:r>
              <a:rPr lang="de-DE" sz="1400" dirty="0">
                <a:latin typeface="BundesSans Office" panose="020B0002030500000203"/>
                <a:cs typeface="Arial" panose="020B0604020202020204" pitchFamily="34" charset="0"/>
              </a:rPr>
              <a:t>soll Regelungsstandort sein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23CBDB1-9888-417B-BA5F-D9BC655A90E4}"/>
              </a:ext>
            </a:extLst>
          </p:cNvPr>
          <p:cNvSpPr/>
          <p:nvPr/>
        </p:nvSpPr>
        <p:spPr>
          <a:xfrm>
            <a:off x="5071402" y="1858417"/>
            <a:ext cx="34581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de-DE" sz="1400" b="1" dirty="0">
                <a:solidFill>
                  <a:schemeClr val="accent1"/>
                </a:solidFill>
                <a:latin typeface="BundesSans Office" panose="020B0002030500000203" pitchFamily="34" charset="0"/>
                <a:cs typeface="Arial" panose="020B0604020202020204" pitchFamily="34" charset="0"/>
              </a:rPr>
              <a:t>2 Mrd. € für Investitionen </a:t>
            </a:r>
            <a:r>
              <a:rPr lang="de-DE" sz="1400" dirty="0">
                <a:latin typeface="BundesSans Office" panose="020B0002030500000203" pitchFamily="34" charset="0"/>
                <a:cs typeface="Arial" panose="020B0604020202020204" pitchFamily="34" charset="0"/>
              </a:rPr>
              <a:t>in Ganztagsschul- und Betreuungsangebote (prioritäre Maßnahme)</a:t>
            </a:r>
          </a:p>
          <a:p>
            <a:pPr marL="171450" indent="-171450"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de-DE" sz="1400" dirty="0">
                <a:latin typeface="BundesSans Office" panose="020B0002030500000203" pitchFamily="34" charset="0"/>
                <a:cs typeface="Arial" panose="020B0604020202020204" pitchFamily="34" charset="0"/>
              </a:rPr>
              <a:t>„Dabei wird der Bund sicherstellen, dass insbesondere der </a:t>
            </a:r>
            <a:r>
              <a:rPr lang="de-DE" sz="1400" b="1" dirty="0">
                <a:solidFill>
                  <a:schemeClr val="accent1"/>
                </a:solidFill>
                <a:latin typeface="BundesSans Office" panose="020B0002030500000203" pitchFamily="34" charset="0"/>
                <a:cs typeface="Arial" panose="020B0604020202020204" pitchFamily="34" charset="0"/>
              </a:rPr>
              <a:t>laufenden Kostenbelastung der Kommunen </a:t>
            </a:r>
            <a:r>
              <a:rPr lang="de-DE" sz="1400" dirty="0">
                <a:latin typeface="BundesSans Office" panose="020B0002030500000203" pitchFamily="34" charset="0"/>
                <a:cs typeface="Arial" panose="020B0604020202020204" pitchFamily="34" charset="0"/>
              </a:rPr>
              <a:t>Rechnung getragen wird.“ </a:t>
            </a:r>
          </a:p>
          <a:p>
            <a:pPr marL="171450" lvl="0" indent="-171450">
              <a:buClr>
                <a:srgbClr val="000000"/>
              </a:buClr>
              <a:buFont typeface="Wingdings" panose="05000000000000000000" pitchFamily="2" charset="2"/>
              <a:buChar char="ü"/>
            </a:pPr>
            <a:r>
              <a:rPr lang="de-DE" sz="1400" b="1" dirty="0">
                <a:solidFill>
                  <a:srgbClr val="D3003A"/>
                </a:solidFill>
                <a:latin typeface="BundesSans Office" panose="020B0002030500000203" pitchFamily="34" charset="0"/>
                <a:cs typeface="Arial" panose="020B0604020202020204" pitchFamily="34" charset="0"/>
              </a:rPr>
              <a:t>Bis zu 1,5. Mrd. €  zusätzlich für Investitionen </a:t>
            </a:r>
            <a:r>
              <a:rPr lang="de-DE" sz="1400" dirty="0">
                <a:solidFill>
                  <a:srgbClr val="000000"/>
                </a:solidFill>
                <a:latin typeface="BundesSans Office" panose="020B0002030500000203" pitchFamily="34" charset="0"/>
                <a:cs typeface="Arial" panose="020B0604020202020204" pitchFamily="34" charset="0"/>
              </a:rPr>
              <a:t>in Ganztagsschul- und Betreuungsangebote</a:t>
            </a:r>
          </a:p>
          <a:p>
            <a:pPr marL="171450" indent="-171450">
              <a:buClr>
                <a:schemeClr val="tx1"/>
              </a:buClr>
              <a:buFont typeface="Wingdings" panose="05000000000000000000" pitchFamily="2" charset="2"/>
              <a:buChar char="ü"/>
            </a:pPr>
            <a:endParaRPr lang="de-DE" sz="1200" b="1" dirty="0">
              <a:solidFill>
                <a:schemeClr val="accent1"/>
              </a:solidFill>
              <a:latin typeface="BundesSans Office" panose="020B0002030500000203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C20A9CE5-154D-46BF-9119-0F875618D992}"/>
              </a:ext>
            </a:extLst>
          </p:cNvPr>
          <p:cNvSpPr/>
          <p:nvPr/>
        </p:nvSpPr>
        <p:spPr>
          <a:xfrm>
            <a:off x="467359" y="1393305"/>
            <a:ext cx="3902903" cy="33860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6" name="Group 101">
            <a:extLst>
              <a:ext uri="{FF2B5EF4-FFF2-40B4-BE49-F238E27FC236}">
                <a16:creationId xmlns:a16="http://schemas.microsoft.com/office/drawing/2014/main" id="{80F58ECF-D2D1-4B83-ACFD-8C9A541F6759}"/>
              </a:ext>
            </a:extLst>
          </p:cNvPr>
          <p:cNvGrpSpPr/>
          <p:nvPr/>
        </p:nvGrpSpPr>
        <p:grpSpPr>
          <a:xfrm>
            <a:off x="621860" y="1167293"/>
            <a:ext cx="1020798" cy="455888"/>
            <a:chOff x="9880660" y="3542871"/>
            <a:chExt cx="667137" cy="290427"/>
          </a:xfrm>
        </p:grpSpPr>
        <p:sp>
          <p:nvSpPr>
            <p:cNvPr id="27" name="Rectangle 102">
              <a:extLst>
                <a:ext uri="{FF2B5EF4-FFF2-40B4-BE49-F238E27FC236}">
                  <a16:creationId xmlns:a16="http://schemas.microsoft.com/office/drawing/2014/main" id="{02B9A1DD-510C-4986-BCCE-860EDCD9A8C5}"/>
                </a:ext>
              </a:extLst>
            </p:cNvPr>
            <p:cNvSpPr/>
            <p:nvPr/>
          </p:nvSpPr>
          <p:spPr>
            <a:xfrm>
              <a:off x="10067068" y="3625715"/>
              <a:ext cx="80401" cy="13079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103">
              <a:extLst>
                <a:ext uri="{FF2B5EF4-FFF2-40B4-BE49-F238E27FC236}">
                  <a16:creationId xmlns:a16="http://schemas.microsoft.com/office/drawing/2014/main" id="{31436035-27EE-4A74-A3DD-338CAC6F7BDC}"/>
                </a:ext>
              </a:extLst>
            </p:cNvPr>
            <p:cNvSpPr/>
            <p:nvPr/>
          </p:nvSpPr>
          <p:spPr>
            <a:xfrm>
              <a:off x="10440367" y="3542871"/>
              <a:ext cx="107430" cy="24226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ounded Rectangle 104">
              <a:extLst>
                <a:ext uri="{FF2B5EF4-FFF2-40B4-BE49-F238E27FC236}">
                  <a16:creationId xmlns:a16="http://schemas.microsoft.com/office/drawing/2014/main" id="{3C68A7C5-6E6F-4DE7-9C32-AFA2FFF68198}"/>
                </a:ext>
              </a:extLst>
            </p:cNvPr>
            <p:cNvSpPr/>
            <p:nvPr/>
          </p:nvSpPr>
          <p:spPr>
            <a:xfrm rot="5400000">
              <a:off x="9944207" y="3635588"/>
              <a:ext cx="177029" cy="71562"/>
            </a:xfrm>
            <a:prstGeom prst="roundRect">
              <a:avLst>
                <a:gd name="adj" fmla="val 11455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ounded Rectangle 105">
              <a:extLst>
                <a:ext uri="{FF2B5EF4-FFF2-40B4-BE49-F238E27FC236}">
                  <a16:creationId xmlns:a16="http://schemas.microsoft.com/office/drawing/2014/main" id="{70A29D7C-0DD0-43F7-A1D9-F228170C80B8}"/>
                </a:ext>
              </a:extLst>
            </p:cNvPr>
            <p:cNvSpPr/>
            <p:nvPr/>
          </p:nvSpPr>
          <p:spPr>
            <a:xfrm rot="5578872">
              <a:off x="10031385" y="3618206"/>
              <a:ext cx="192575" cy="184907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ounded Rectangle 106">
              <a:extLst>
                <a:ext uri="{FF2B5EF4-FFF2-40B4-BE49-F238E27FC236}">
                  <a16:creationId xmlns:a16="http://schemas.microsoft.com/office/drawing/2014/main" id="{08A72315-032B-487B-AB77-1DD54B91E702}"/>
                </a:ext>
              </a:extLst>
            </p:cNvPr>
            <p:cNvSpPr/>
            <p:nvPr/>
          </p:nvSpPr>
          <p:spPr>
            <a:xfrm rot="10141199">
              <a:off x="10001573" y="3574523"/>
              <a:ext cx="148359" cy="50856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ounded Rectangle 107">
              <a:extLst>
                <a:ext uri="{FF2B5EF4-FFF2-40B4-BE49-F238E27FC236}">
                  <a16:creationId xmlns:a16="http://schemas.microsoft.com/office/drawing/2014/main" id="{792112F2-DCDB-4F0B-B19C-99315369B0B1}"/>
                </a:ext>
              </a:extLst>
            </p:cNvPr>
            <p:cNvSpPr/>
            <p:nvPr/>
          </p:nvSpPr>
          <p:spPr>
            <a:xfrm rot="2006646">
              <a:off x="10157098" y="3693822"/>
              <a:ext cx="205118" cy="57313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ed Rectangle 108">
              <a:extLst>
                <a:ext uri="{FF2B5EF4-FFF2-40B4-BE49-F238E27FC236}">
                  <a16:creationId xmlns:a16="http://schemas.microsoft.com/office/drawing/2014/main" id="{00BD4547-9663-443C-90E2-492E925B6612}"/>
                </a:ext>
              </a:extLst>
            </p:cNvPr>
            <p:cNvSpPr/>
            <p:nvPr/>
          </p:nvSpPr>
          <p:spPr>
            <a:xfrm rot="5400000">
              <a:off x="10295117" y="3633322"/>
              <a:ext cx="146655" cy="4571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ed Rectangle 109">
              <a:extLst>
                <a:ext uri="{FF2B5EF4-FFF2-40B4-BE49-F238E27FC236}">
                  <a16:creationId xmlns:a16="http://schemas.microsoft.com/office/drawing/2014/main" id="{7910F56D-21A4-4CA2-99B5-8F583B60CB87}"/>
                </a:ext>
              </a:extLst>
            </p:cNvPr>
            <p:cNvSpPr/>
            <p:nvPr/>
          </p:nvSpPr>
          <p:spPr>
            <a:xfrm rot="12790554">
              <a:off x="10172833" y="3569762"/>
              <a:ext cx="209485" cy="4571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ounded Rectangle 110">
              <a:extLst>
                <a:ext uri="{FF2B5EF4-FFF2-40B4-BE49-F238E27FC236}">
                  <a16:creationId xmlns:a16="http://schemas.microsoft.com/office/drawing/2014/main" id="{6DA795C7-756E-4EE7-A288-A7A0B230F95A}"/>
                </a:ext>
              </a:extLst>
            </p:cNvPr>
            <p:cNvSpPr/>
            <p:nvPr/>
          </p:nvSpPr>
          <p:spPr>
            <a:xfrm rot="8210285">
              <a:off x="10049424" y="3556980"/>
              <a:ext cx="223478" cy="83570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111">
              <a:extLst>
                <a:ext uri="{FF2B5EF4-FFF2-40B4-BE49-F238E27FC236}">
                  <a16:creationId xmlns:a16="http://schemas.microsoft.com/office/drawing/2014/main" id="{39C65CD4-2CF6-42F2-B92F-1A90086FC30E}"/>
                </a:ext>
              </a:extLst>
            </p:cNvPr>
            <p:cNvSpPr/>
            <p:nvPr/>
          </p:nvSpPr>
          <p:spPr>
            <a:xfrm rot="2772113">
              <a:off x="10120477" y="3686839"/>
              <a:ext cx="89584" cy="12514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112">
              <a:extLst>
                <a:ext uri="{FF2B5EF4-FFF2-40B4-BE49-F238E27FC236}">
                  <a16:creationId xmlns:a16="http://schemas.microsoft.com/office/drawing/2014/main" id="{25D364E8-2890-4ADD-93A4-A5D2EE17D354}"/>
                </a:ext>
              </a:extLst>
            </p:cNvPr>
            <p:cNvSpPr/>
            <p:nvPr/>
          </p:nvSpPr>
          <p:spPr>
            <a:xfrm rot="2110928">
              <a:off x="10150156" y="3669199"/>
              <a:ext cx="125383" cy="1107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ounded Rectangle 113">
              <a:extLst>
                <a:ext uri="{FF2B5EF4-FFF2-40B4-BE49-F238E27FC236}">
                  <a16:creationId xmlns:a16="http://schemas.microsoft.com/office/drawing/2014/main" id="{34E15643-945E-49B9-828C-DA829DA33C3B}"/>
                </a:ext>
              </a:extLst>
            </p:cNvPr>
            <p:cNvSpPr/>
            <p:nvPr/>
          </p:nvSpPr>
          <p:spPr>
            <a:xfrm rot="2006646">
              <a:off x="10122120" y="3725551"/>
              <a:ext cx="205118" cy="57313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ounded Rectangle 114">
              <a:extLst>
                <a:ext uri="{FF2B5EF4-FFF2-40B4-BE49-F238E27FC236}">
                  <a16:creationId xmlns:a16="http://schemas.microsoft.com/office/drawing/2014/main" id="{1E336E05-7292-4EA2-A18E-AB61C45BFD81}"/>
                </a:ext>
              </a:extLst>
            </p:cNvPr>
            <p:cNvSpPr/>
            <p:nvPr/>
          </p:nvSpPr>
          <p:spPr>
            <a:xfrm rot="2006646">
              <a:off x="10119003" y="3761314"/>
              <a:ext cx="162517" cy="57313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ounded Rectangle 115">
              <a:extLst>
                <a:ext uri="{FF2B5EF4-FFF2-40B4-BE49-F238E27FC236}">
                  <a16:creationId xmlns:a16="http://schemas.microsoft.com/office/drawing/2014/main" id="{0122CBDD-AEBD-4393-B0A2-C9FC05E46DE2}"/>
                </a:ext>
              </a:extLst>
            </p:cNvPr>
            <p:cNvSpPr/>
            <p:nvPr/>
          </p:nvSpPr>
          <p:spPr>
            <a:xfrm rot="2006646">
              <a:off x="10063017" y="3775985"/>
              <a:ext cx="162517" cy="57313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ounded Rectangle 116">
              <a:extLst>
                <a:ext uri="{FF2B5EF4-FFF2-40B4-BE49-F238E27FC236}">
                  <a16:creationId xmlns:a16="http://schemas.microsoft.com/office/drawing/2014/main" id="{C714ADEB-F64A-4CA2-98BD-EE8227BA97C1}"/>
                </a:ext>
              </a:extLst>
            </p:cNvPr>
            <p:cNvSpPr/>
            <p:nvPr/>
          </p:nvSpPr>
          <p:spPr>
            <a:xfrm rot="12357892">
              <a:off x="10181372" y="3545622"/>
              <a:ext cx="209485" cy="57171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117">
              <a:extLst>
                <a:ext uri="{FF2B5EF4-FFF2-40B4-BE49-F238E27FC236}">
                  <a16:creationId xmlns:a16="http://schemas.microsoft.com/office/drawing/2014/main" id="{21D6E90F-F5D4-4A9F-B8AC-90F925876753}"/>
                </a:ext>
              </a:extLst>
            </p:cNvPr>
            <p:cNvSpPr/>
            <p:nvPr/>
          </p:nvSpPr>
          <p:spPr>
            <a:xfrm rot="12790554">
              <a:off x="10172832" y="3611359"/>
              <a:ext cx="209485" cy="4571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ounded Rectangle 118">
              <a:extLst>
                <a:ext uri="{FF2B5EF4-FFF2-40B4-BE49-F238E27FC236}">
                  <a16:creationId xmlns:a16="http://schemas.microsoft.com/office/drawing/2014/main" id="{EB1A1919-834F-4CF5-8594-906053C9A101}"/>
                </a:ext>
              </a:extLst>
            </p:cNvPr>
            <p:cNvSpPr/>
            <p:nvPr/>
          </p:nvSpPr>
          <p:spPr>
            <a:xfrm rot="12790554">
              <a:off x="10172832" y="3635599"/>
              <a:ext cx="209485" cy="4571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ounded Rectangle 119">
              <a:extLst>
                <a:ext uri="{FF2B5EF4-FFF2-40B4-BE49-F238E27FC236}">
                  <a16:creationId xmlns:a16="http://schemas.microsoft.com/office/drawing/2014/main" id="{3D1EE98B-6CE4-4A19-88F2-D3948746D174}"/>
                </a:ext>
              </a:extLst>
            </p:cNvPr>
            <p:cNvSpPr/>
            <p:nvPr/>
          </p:nvSpPr>
          <p:spPr>
            <a:xfrm rot="13245190">
              <a:off x="10201793" y="3645580"/>
              <a:ext cx="209485" cy="45719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120">
              <a:extLst>
                <a:ext uri="{FF2B5EF4-FFF2-40B4-BE49-F238E27FC236}">
                  <a16:creationId xmlns:a16="http://schemas.microsoft.com/office/drawing/2014/main" id="{BBD7DBFF-3623-4CC8-A96D-2B8305CD3332}"/>
                </a:ext>
              </a:extLst>
            </p:cNvPr>
            <p:cNvSpPr/>
            <p:nvPr/>
          </p:nvSpPr>
          <p:spPr>
            <a:xfrm>
              <a:off x="9880660" y="3552642"/>
              <a:ext cx="107430" cy="24226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21">
              <a:extLst>
                <a:ext uri="{FF2B5EF4-FFF2-40B4-BE49-F238E27FC236}">
                  <a16:creationId xmlns:a16="http://schemas.microsoft.com/office/drawing/2014/main" id="{09154881-543B-4D03-B980-8CD4EEF480AA}"/>
                </a:ext>
              </a:extLst>
            </p:cNvPr>
            <p:cNvSpPr/>
            <p:nvPr/>
          </p:nvSpPr>
          <p:spPr>
            <a:xfrm>
              <a:off x="9911515" y="372588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22">
              <a:extLst>
                <a:ext uri="{FF2B5EF4-FFF2-40B4-BE49-F238E27FC236}">
                  <a16:creationId xmlns:a16="http://schemas.microsoft.com/office/drawing/2014/main" id="{82E0739B-80D7-4974-B61F-1A85276A3728}"/>
                </a:ext>
              </a:extLst>
            </p:cNvPr>
            <p:cNvSpPr/>
            <p:nvPr/>
          </p:nvSpPr>
          <p:spPr>
            <a:xfrm>
              <a:off x="10471222" y="3725889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ounded Rectangle 123">
              <a:extLst>
                <a:ext uri="{FF2B5EF4-FFF2-40B4-BE49-F238E27FC236}">
                  <a16:creationId xmlns:a16="http://schemas.microsoft.com/office/drawing/2014/main" id="{CB5B591B-8C1B-4896-9175-1619795A7B07}"/>
                </a:ext>
              </a:extLst>
            </p:cNvPr>
            <p:cNvSpPr/>
            <p:nvPr/>
          </p:nvSpPr>
          <p:spPr>
            <a:xfrm rot="5400000">
              <a:off x="10318760" y="3636414"/>
              <a:ext cx="157031" cy="59437"/>
            </a:xfrm>
            <a:prstGeom prst="roundRect">
              <a:avLst>
                <a:gd name="adj" fmla="val 9937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" name="Group 275">
            <a:extLst>
              <a:ext uri="{FF2B5EF4-FFF2-40B4-BE49-F238E27FC236}">
                <a16:creationId xmlns:a16="http://schemas.microsoft.com/office/drawing/2014/main" id="{F20122D9-AE4B-4886-966C-ABC158B5D9EA}"/>
              </a:ext>
            </a:extLst>
          </p:cNvPr>
          <p:cNvGrpSpPr>
            <a:grpSpLocks noChangeAspect="1"/>
          </p:cNvGrpSpPr>
          <p:nvPr/>
        </p:nvGrpSpPr>
        <p:grpSpPr>
          <a:xfrm>
            <a:off x="4736109" y="1135299"/>
            <a:ext cx="868518" cy="515158"/>
            <a:chOff x="3718942" y="1712205"/>
            <a:chExt cx="1744960" cy="1035016"/>
          </a:xfrm>
        </p:grpSpPr>
        <p:sp>
          <p:nvSpPr>
            <p:cNvPr id="23" name="Rounded Rectangle 276">
              <a:extLst>
                <a:ext uri="{FF2B5EF4-FFF2-40B4-BE49-F238E27FC236}">
                  <a16:creationId xmlns:a16="http://schemas.microsoft.com/office/drawing/2014/main" id="{6D653BDB-43B3-48FA-BEA4-3F422AAECC40}"/>
                </a:ext>
              </a:extLst>
            </p:cNvPr>
            <p:cNvSpPr/>
            <p:nvPr/>
          </p:nvSpPr>
          <p:spPr>
            <a:xfrm>
              <a:off x="3718942" y="1712205"/>
              <a:ext cx="1440160" cy="789098"/>
            </a:xfrm>
            <a:prstGeom prst="roundRect">
              <a:avLst>
                <a:gd name="adj" fmla="val 7815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ounded Rectangle 277">
              <a:extLst>
                <a:ext uri="{FF2B5EF4-FFF2-40B4-BE49-F238E27FC236}">
                  <a16:creationId xmlns:a16="http://schemas.microsoft.com/office/drawing/2014/main" id="{09D3CABF-EFEC-4F53-8B86-B5BE7F29CC6D}"/>
                </a:ext>
              </a:extLst>
            </p:cNvPr>
            <p:cNvSpPr/>
            <p:nvPr/>
          </p:nvSpPr>
          <p:spPr>
            <a:xfrm>
              <a:off x="3871342" y="1864605"/>
              <a:ext cx="1440160" cy="789098"/>
            </a:xfrm>
            <a:prstGeom prst="roundRect">
              <a:avLst>
                <a:gd name="adj" fmla="val 7815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5" name="Rounded Rectangle 278">
              <a:extLst>
                <a:ext uri="{FF2B5EF4-FFF2-40B4-BE49-F238E27FC236}">
                  <a16:creationId xmlns:a16="http://schemas.microsoft.com/office/drawing/2014/main" id="{5B6B2AA4-70AB-4B1A-BAC6-99D253D1C855}"/>
                </a:ext>
              </a:extLst>
            </p:cNvPr>
            <p:cNvSpPr/>
            <p:nvPr/>
          </p:nvSpPr>
          <p:spPr>
            <a:xfrm>
              <a:off x="4023742" y="2075887"/>
              <a:ext cx="1440160" cy="671334"/>
            </a:xfrm>
            <a:prstGeom prst="roundRect">
              <a:avLst>
                <a:gd name="adj" fmla="val 7815"/>
              </a:avLst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2500" lnSpcReduction="20000"/>
            </a:bodyPr>
            <a:lstStyle/>
            <a:p>
              <a:pPr algn="ctr"/>
              <a:r>
                <a:rPr lang="en-GB" sz="2200" b="1" dirty="0">
                  <a:solidFill>
                    <a:schemeClr val="tx2"/>
                  </a:solidFill>
                </a:rPr>
                <a:t>€</a:t>
              </a:r>
              <a:r>
                <a:rPr lang="en-GB" sz="1400" b="1" dirty="0">
                  <a:solidFill>
                    <a:schemeClr val="tx2"/>
                  </a:solidFill>
                </a:rPr>
                <a:t> </a:t>
              </a:r>
              <a:r>
                <a:rPr lang="en-GB" sz="2800" b="1" dirty="0">
                  <a:solidFill>
                    <a:schemeClr val="tx2"/>
                  </a:solidFill>
                </a:rPr>
                <a:t>€</a:t>
              </a:r>
              <a:r>
                <a:rPr lang="en-GB" sz="1400" b="1" dirty="0">
                  <a:solidFill>
                    <a:schemeClr val="tx2"/>
                  </a:solidFill>
                </a:rPr>
                <a:t> </a:t>
              </a:r>
              <a:r>
                <a:rPr lang="en-GB" sz="2200" b="1" dirty="0">
                  <a:solidFill>
                    <a:schemeClr val="tx2"/>
                  </a:solidFill>
                </a:rPr>
                <a:t>€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A6A04AC-3DE5-4779-BA9D-9FAB772B6F52}"/>
              </a:ext>
            </a:extLst>
          </p:cNvPr>
          <p:cNvSpPr txBox="1"/>
          <p:nvPr/>
        </p:nvSpPr>
        <p:spPr>
          <a:xfrm>
            <a:off x="1924050" y="1230055"/>
            <a:ext cx="1704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Koalitionsvertrag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CC572D7-CD96-4F59-A999-1B44C828566A}"/>
              </a:ext>
            </a:extLst>
          </p:cNvPr>
          <p:cNvSpPr txBox="1"/>
          <p:nvPr/>
        </p:nvSpPr>
        <p:spPr>
          <a:xfrm>
            <a:off x="5960748" y="1239809"/>
            <a:ext cx="1704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Finanzierung</a:t>
            </a:r>
          </a:p>
        </p:txBody>
      </p:sp>
    </p:spTree>
    <p:extLst>
      <p:ext uri="{BB962C8B-B14F-4D97-AF65-F5344CB8AC3E}">
        <p14:creationId xmlns:p14="http://schemas.microsoft.com/office/powerpoint/2010/main" val="231790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D217443-5950-46C0-9E37-BC23E0F77E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/>
              <a:t> | Titel | </a:t>
            </a:r>
            <a:fld id="{AE5A8A3A-06FF-B842-8DA2-59DBB659AB4B}" type="slidenum">
              <a:rPr lang="de-DE" smtClean="0"/>
              <a:pPr/>
              <a:t>5</a:t>
            </a:fld>
            <a:endParaRPr lang="de-DE" dirty="0"/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8B954EBC-D94D-493E-9024-E564CCC15292}"/>
              </a:ext>
            </a:extLst>
          </p:cNvPr>
          <p:cNvGrpSpPr/>
          <p:nvPr/>
        </p:nvGrpSpPr>
        <p:grpSpPr>
          <a:xfrm>
            <a:off x="920465" y="257452"/>
            <a:ext cx="3116579" cy="4205013"/>
            <a:chOff x="601438" y="919936"/>
            <a:chExt cx="2660824" cy="3583802"/>
          </a:xfrm>
        </p:grpSpPr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E2BF8E3A-1CB7-4180-92AA-645047C57E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821" y="3388170"/>
              <a:ext cx="296011" cy="244747"/>
            </a:xfrm>
            <a:custGeom>
              <a:avLst/>
              <a:gdLst>
                <a:gd name="T0" fmla="*/ 14171 w 265"/>
                <a:gd name="T1" fmla="*/ 98372 h 217"/>
                <a:gd name="T2" fmla="*/ 31885 w 265"/>
                <a:gd name="T3" fmla="*/ 118047 h 217"/>
                <a:gd name="T4" fmla="*/ 58456 w 265"/>
                <a:gd name="T5" fmla="*/ 134144 h 217"/>
                <a:gd name="T6" fmla="*/ 70856 w 265"/>
                <a:gd name="T7" fmla="*/ 171705 h 217"/>
                <a:gd name="T8" fmla="*/ 79713 w 265"/>
                <a:gd name="T9" fmla="*/ 212842 h 217"/>
                <a:gd name="T10" fmla="*/ 88570 w 265"/>
                <a:gd name="T11" fmla="*/ 252191 h 217"/>
                <a:gd name="T12" fmla="*/ 99198 w 265"/>
                <a:gd name="T13" fmla="*/ 284386 h 217"/>
                <a:gd name="T14" fmla="*/ 125769 w 265"/>
                <a:gd name="T15" fmla="*/ 309426 h 217"/>
                <a:gd name="T16" fmla="*/ 150568 w 265"/>
                <a:gd name="T17" fmla="*/ 325523 h 217"/>
                <a:gd name="T18" fmla="*/ 177139 w 265"/>
                <a:gd name="T19" fmla="*/ 318369 h 217"/>
                <a:gd name="T20" fmla="*/ 221424 w 265"/>
                <a:gd name="T21" fmla="*/ 316580 h 217"/>
                <a:gd name="T22" fmla="*/ 265709 w 265"/>
                <a:gd name="T23" fmla="*/ 318369 h 217"/>
                <a:gd name="T24" fmla="*/ 292280 w 265"/>
                <a:gd name="T25" fmla="*/ 336255 h 217"/>
                <a:gd name="T26" fmla="*/ 317079 w 265"/>
                <a:gd name="T27" fmla="*/ 355929 h 217"/>
                <a:gd name="T28" fmla="*/ 327708 w 265"/>
                <a:gd name="T29" fmla="*/ 388124 h 217"/>
                <a:gd name="T30" fmla="*/ 357821 w 265"/>
                <a:gd name="T31" fmla="*/ 398856 h 217"/>
                <a:gd name="T32" fmla="*/ 389706 w 265"/>
                <a:gd name="T33" fmla="*/ 388124 h 217"/>
                <a:gd name="T34" fmla="*/ 419820 w 265"/>
                <a:gd name="T35" fmla="*/ 400644 h 217"/>
                <a:gd name="T36" fmla="*/ 444620 w 265"/>
                <a:gd name="T37" fmla="*/ 395278 h 217"/>
                <a:gd name="T38" fmla="*/ 480047 w 265"/>
                <a:gd name="T39" fmla="*/ 398856 h 217"/>
                <a:gd name="T40" fmla="*/ 462333 w 265"/>
                <a:gd name="T41" fmla="*/ 366661 h 217"/>
                <a:gd name="T42" fmla="*/ 455248 w 265"/>
                <a:gd name="T43" fmla="*/ 325523 h 217"/>
                <a:gd name="T44" fmla="*/ 451705 w 265"/>
                <a:gd name="T45" fmla="*/ 289752 h 217"/>
                <a:gd name="T46" fmla="*/ 469419 w 265"/>
                <a:gd name="T47" fmla="*/ 261134 h 217"/>
                <a:gd name="T48" fmla="*/ 469419 w 265"/>
                <a:gd name="T49" fmla="*/ 223574 h 217"/>
                <a:gd name="T50" fmla="*/ 455248 w 265"/>
                <a:gd name="T51" fmla="*/ 196745 h 217"/>
                <a:gd name="T52" fmla="*/ 446391 w 265"/>
                <a:gd name="T53" fmla="*/ 160973 h 217"/>
                <a:gd name="T54" fmla="*/ 460562 w 265"/>
                <a:gd name="T55" fmla="*/ 125201 h 217"/>
                <a:gd name="T56" fmla="*/ 457019 w 265"/>
                <a:gd name="T57" fmla="*/ 93007 h 217"/>
                <a:gd name="T58" fmla="*/ 435763 w 265"/>
                <a:gd name="T59" fmla="*/ 66178 h 217"/>
                <a:gd name="T60" fmla="*/ 405649 w 265"/>
                <a:gd name="T61" fmla="*/ 51869 h 217"/>
                <a:gd name="T62" fmla="*/ 370221 w 265"/>
                <a:gd name="T63" fmla="*/ 41138 h 217"/>
                <a:gd name="T64" fmla="*/ 347193 w 265"/>
                <a:gd name="T65" fmla="*/ 16097 h 217"/>
                <a:gd name="T66" fmla="*/ 313536 w 265"/>
                <a:gd name="T67" fmla="*/ 0 h 217"/>
                <a:gd name="T68" fmla="*/ 267480 w 265"/>
                <a:gd name="T69" fmla="*/ 10732 h 217"/>
                <a:gd name="T70" fmla="*/ 233824 w 265"/>
                <a:gd name="T71" fmla="*/ 19674 h 217"/>
                <a:gd name="T72" fmla="*/ 209024 w 265"/>
                <a:gd name="T73" fmla="*/ 50081 h 217"/>
                <a:gd name="T74" fmla="*/ 189539 w 265"/>
                <a:gd name="T75" fmla="*/ 73332 h 217"/>
                <a:gd name="T76" fmla="*/ 155883 w 265"/>
                <a:gd name="T77" fmla="*/ 89429 h 217"/>
                <a:gd name="T78" fmla="*/ 125769 w 265"/>
                <a:gd name="T79" fmla="*/ 80487 h 217"/>
                <a:gd name="T80" fmla="*/ 95655 w 265"/>
                <a:gd name="T81" fmla="*/ 62601 h 217"/>
                <a:gd name="T82" fmla="*/ 65542 w 265"/>
                <a:gd name="T83" fmla="*/ 46503 h 217"/>
                <a:gd name="T84" fmla="*/ 31885 w 265"/>
                <a:gd name="T85" fmla="*/ 50081 h 217"/>
                <a:gd name="T86" fmla="*/ 0 w 265"/>
                <a:gd name="T87" fmla="*/ 57235 h 217"/>
                <a:gd name="T88" fmla="*/ 3543 w 265"/>
                <a:gd name="T89" fmla="*/ 80487 h 217"/>
                <a:gd name="T90" fmla="*/ 14171 w 265"/>
                <a:gd name="T91" fmla="*/ 98372 h 21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65" h="217">
                  <a:moveTo>
                    <a:pt x="8" y="53"/>
                  </a:moveTo>
                  <a:lnTo>
                    <a:pt x="18" y="64"/>
                  </a:lnTo>
                  <a:lnTo>
                    <a:pt x="32" y="73"/>
                  </a:lnTo>
                  <a:lnTo>
                    <a:pt x="39" y="93"/>
                  </a:lnTo>
                  <a:lnTo>
                    <a:pt x="44" y="115"/>
                  </a:lnTo>
                  <a:lnTo>
                    <a:pt x="49" y="137"/>
                  </a:lnTo>
                  <a:lnTo>
                    <a:pt x="55" y="154"/>
                  </a:lnTo>
                  <a:lnTo>
                    <a:pt x="69" y="168"/>
                  </a:lnTo>
                  <a:lnTo>
                    <a:pt x="83" y="176"/>
                  </a:lnTo>
                  <a:lnTo>
                    <a:pt x="98" y="172"/>
                  </a:lnTo>
                  <a:lnTo>
                    <a:pt x="122" y="171"/>
                  </a:lnTo>
                  <a:lnTo>
                    <a:pt x="147" y="172"/>
                  </a:lnTo>
                  <a:lnTo>
                    <a:pt x="161" y="182"/>
                  </a:lnTo>
                  <a:lnTo>
                    <a:pt x="175" y="193"/>
                  </a:lnTo>
                  <a:lnTo>
                    <a:pt x="181" y="210"/>
                  </a:lnTo>
                  <a:lnTo>
                    <a:pt x="198" y="216"/>
                  </a:lnTo>
                  <a:lnTo>
                    <a:pt x="215" y="210"/>
                  </a:lnTo>
                  <a:lnTo>
                    <a:pt x="232" y="217"/>
                  </a:lnTo>
                  <a:lnTo>
                    <a:pt x="245" y="214"/>
                  </a:lnTo>
                  <a:lnTo>
                    <a:pt x="265" y="216"/>
                  </a:lnTo>
                  <a:lnTo>
                    <a:pt x="255" y="199"/>
                  </a:lnTo>
                  <a:lnTo>
                    <a:pt x="251" y="176"/>
                  </a:lnTo>
                  <a:lnTo>
                    <a:pt x="249" y="157"/>
                  </a:lnTo>
                  <a:lnTo>
                    <a:pt x="259" y="141"/>
                  </a:lnTo>
                  <a:lnTo>
                    <a:pt x="259" y="121"/>
                  </a:lnTo>
                  <a:lnTo>
                    <a:pt x="251" y="107"/>
                  </a:lnTo>
                  <a:lnTo>
                    <a:pt x="246" y="87"/>
                  </a:lnTo>
                  <a:lnTo>
                    <a:pt x="254" y="68"/>
                  </a:lnTo>
                  <a:lnTo>
                    <a:pt x="252" y="50"/>
                  </a:lnTo>
                  <a:lnTo>
                    <a:pt x="241" y="36"/>
                  </a:lnTo>
                  <a:lnTo>
                    <a:pt x="224" y="28"/>
                  </a:lnTo>
                  <a:lnTo>
                    <a:pt x="204" y="22"/>
                  </a:lnTo>
                  <a:lnTo>
                    <a:pt x="192" y="9"/>
                  </a:lnTo>
                  <a:lnTo>
                    <a:pt x="173" y="0"/>
                  </a:lnTo>
                  <a:lnTo>
                    <a:pt x="148" y="6"/>
                  </a:lnTo>
                  <a:lnTo>
                    <a:pt x="129" y="11"/>
                  </a:lnTo>
                  <a:lnTo>
                    <a:pt x="115" y="27"/>
                  </a:lnTo>
                  <a:lnTo>
                    <a:pt x="105" y="40"/>
                  </a:lnTo>
                  <a:lnTo>
                    <a:pt x="86" y="48"/>
                  </a:lnTo>
                  <a:lnTo>
                    <a:pt x="69" y="44"/>
                  </a:lnTo>
                  <a:lnTo>
                    <a:pt x="53" y="34"/>
                  </a:lnTo>
                  <a:lnTo>
                    <a:pt x="36" y="25"/>
                  </a:lnTo>
                  <a:lnTo>
                    <a:pt x="18" y="27"/>
                  </a:lnTo>
                  <a:lnTo>
                    <a:pt x="0" y="31"/>
                  </a:lnTo>
                  <a:lnTo>
                    <a:pt x="2" y="44"/>
                  </a:lnTo>
                  <a:lnTo>
                    <a:pt x="8" y="5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6CD91A2-37AB-439E-A207-C8D9E5D3E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318" y="919936"/>
              <a:ext cx="682683" cy="746261"/>
            </a:xfrm>
            <a:custGeom>
              <a:avLst/>
              <a:gdLst>
                <a:gd name="T0" fmla="*/ 0 w 611"/>
                <a:gd name="T1" fmla="*/ 85292 h 666"/>
                <a:gd name="T2" fmla="*/ 42525 w 611"/>
                <a:gd name="T3" fmla="*/ 172362 h 666"/>
                <a:gd name="T4" fmla="*/ 106312 w 611"/>
                <a:gd name="T5" fmla="*/ 266539 h 666"/>
                <a:gd name="T6" fmla="*/ 152380 w 611"/>
                <a:gd name="T7" fmla="*/ 353608 h 666"/>
                <a:gd name="T8" fmla="*/ 35437 w 611"/>
                <a:gd name="T9" fmla="*/ 430016 h 666"/>
                <a:gd name="T10" fmla="*/ 46068 w 611"/>
                <a:gd name="T11" fmla="*/ 506424 h 666"/>
                <a:gd name="T12" fmla="*/ 109856 w 611"/>
                <a:gd name="T13" fmla="*/ 485101 h 666"/>
                <a:gd name="T14" fmla="*/ 76190 w 611"/>
                <a:gd name="T15" fmla="*/ 529524 h 666"/>
                <a:gd name="T16" fmla="*/ 65559 w 611"/>
                <a:gd name="T17" fmla="*/ 609486 h 666"/>
                <a:gd name="T18" fmla="*/ 138205 w 611"/>
                <a:gd name="T19" fmla="*/ 632586 h 666"/>
                <a:gd name="T20" fmla="*/ 152380 w 611"/>
                <a:gd name="T21" fmla="*/ 710771 h 666"/>
                <a:gd name="T22" fmla="*/ 104540 w 611"/>
                <a:gd name="T23" fmla="*/ 726763 h 666"/>
                <a:gd name="T24" fmla="*/ 141749 w 611"/>
                <a:gd name="T25" fmla="*/ 797840 h 666"/>
                <a:gd name="T26" fmla="*/ 279955 w 611"/>
                <a:gd name="T27" fmla="*/ 835155 h 666"/>
                <a:gd name="T28" fmla="*/ 389810 w 611"/>
                <a:gd name="T29" fmla="*/ 929333 h 666"/>
                <a:gd name="T30" fmla="*/ 448282 w 611"/>
                <a:gd name="T31" fmla="*/ 1027063 h 666"/>
                <a:gd name="T32" fmla="*/ 510297 w 611"/>
                <a:gd name="T33" fmla="*/ 998633 h 666"/>
                <a:gd name="T34" fmla="*/ 591803 w 611"/>
                <a:gd name="T35" fmla="*/ 941771 h 666"/>
                <a:gd name="T36" fmla="*/ 682168 w 611"/>
                <a:gd name="T37" fmla="*/ 895571 h 666"/>
                <a:gd name="T38" fmla="*/ 715833 w 611"/>
                <a:gd name="T39" fmla="*/ 968425 h 666"/>
                <a:gd name="T40" fmla="*/ 731780 w 611"/>
                <a:gd name="T41" fmla="*/ 1080371 h 666"/>
                <a:gd name="T42" fmla="*/ 776077 w 611"/>
                <a:gd name="T43" fmla="*/ 1169218 h 666"/>
                <a:gd name="T44" fmla="*/ 822145 w 611"/>
                <a:gd name="T45" fmla="*/ 1213641 h 666"/>
                <a:gd name="T46" fmla="*/ 923141 w 611"/>
                <a:gd name="T47" fmla="*/ 1137233 h 666"/>
                <a:gd name="T48" fmla="*/ 990472 w 611"/>
                <a:gd name="T49" fmla="*/ 1032394 h 666"/>
                <a:gd name="T50" fmla="*/ 983385 w 611"/>
                <a:gd name="T51" fmla="*/ 929333 h 666"/>
                <a:gd name="T52" fmla="*/ 972753 w 611"/>
                <a:gd name="T53" fmla="*/ 787178 h 666"/>
                <a:gd name="T54" fmla="*/ 928457 w 611"/>
                <a:gd name="T55" fmla="*/ 705440 h 666"/>
                <a:gd name="T56" fmla="*/ 985156 w 611"/>
                <a:gd name="T57" fmla="*/ 632586 h 666"/>
                <a:gd name="T58" fmla="*/ 1064890 w 611"/>
                <a:gd name="T59" fmla="*/ 613040 h 666"/>
                <a:gd name="T60" fmla="*/ 1066662 w 611"/>
                <a:gd name="T61" fmla="*/ 501093 h 666"/>
                <a:gd name="T62" fmla="*/ 1091468 w 611"/>
                <a:gd name="T63" fmla="*/ 435347 h 666"/>
                <a:gd name="T64" fmla="*/ 1015278 w 611"/>
                <a:gd name="T65" fmla="*/ 435347 h 666"/>
                <a:gd name="T66" fmla="*/ 939088 w 611"/>
                <a:gd name="T67" fmla="*/ 492209 h 666"/>
                <a:gd name="T68" fmla="*/ 854039 w 611"/>
                <a:gd name="T69" fmla="*/ 428239 h 666"/>
                <a:gd name="T70" fmla="*/ 749499 w 611"/>
                <a:gd name="T71" fmla="*/ 410470 h 666"/>
                <a:gd name="T72" fmla="*/ 659133 w 611"/>
                <a:gd name="T73" fmla="*/ 479770 h 666"/>
                <a:gd name="T74" fmla="*/ 675080 w 611"/>
                <a:gd name="T75" fmla="*/ 362493 h 666"/>
                <a:gd name="T76" fmla="*/ 604206 w 611"/>
                <a:gd name="T77" fmla="*/ 328731 h 666"/>
                <a:gd name="T78" fmla="*/ 625468 w 611"/>
                <a:gd name="T79" fmla="*/ 243439 h 666"/>
                <a:gd name="T80" fmla="*/ 528016 w 611"/>
                <a:gd name="T81" fmla="*/ 323401 h 666"/>
                <a:gd name="T82" fmla="*/ 487263 w 611"/>
                <a:gd name="T83" fmla="*/ 286085 h 666"/>
                <a:gd name="T84" fmla="*/ 595346 w 611"/>
                <a:gd name="T85" fmla="*/ 209677 h 666"/>
                <a:gd name="T86" fmla="*/ 595346 w 611"/>
                <a:gd name="T87" fmla="*/ 120831 h 666"/>
                <a:gd name="T88" fmla="*/ 490806 w 611"/>
                <a:gd name="T89" fmla="*/ 113723 h 666"/>
                <a:gd name="T90" fmla="*/ 354373 w 611"/>
                <a:gd name="T91" fmla="*/ 99508 h 666"/>
                <a:gd name="T92" fmla="*/ 244517 w 611"/>
                <a:gd name="T93" fmla="*/ 71077 h 666"/>
                <a:gd name="T94" fmla="*/ 122259 w 611"/>
                <a:gd name="T95" fmla="*/ 8885 h 66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11" h="666">
                  <a:moveTo>
                    <a:pt x="17" y="7"/>
                  </a:moveTo>
                  <a:lnTo>
                    <a:pt x="6" y="28"/>
                  </a:lnTo>
                  <a:lnTo>
                    <a:pt x="0" y="47"/>
                  </a:lnTo>
                  <a:lnTo>
                    <a:pt x="8" y="66"/>
                  </a:lnTo>
                  <a:lnTo>
                    <a:pt x="20" y="75"/>
                  </a:lnTo>
                  <a:lnTo>
                    <a:pt x="23" y="95"/>
                  </a:lnTo>
                  <a:lnTo>
                    <a:pt x="42" y="104"/>
                  </a:lnTo>
                  <a:lnTo>
                    <a:pt x="50" y="125"/>
                  </a:lnTo>
                  <a:lnTo>
                    <a:pt x="59" y="146"/>
                  </a:lnTo>
                  <a:lnTo>
                    <a:pt x="76" y="151"/>
                  </a:lnTo>
                  <a:lnTo>
                    <a:pt x="89" y="176"/>
                  </a:lnTo>
                  <a:lnTo>
                    <a:pt x="84" y="194"/>
                  </a:lnTo>
                  <a:lnTo>
                    <a:pt x="65" y="210"/>
                  </a:lnTo>
                  <a:lnTo>
                    <a:pt x="42" y="218"/>
                  </a:lnTo>
                  <a:lnTo>
                    <a:pt x="20" y="236"/>
                  </a:lnTo>
                  <a:lnTo>
                    <a:pt x="11" y="253"/>
                  </a:lnTo>
                  <a:lnTo>
                    <a:pt x="14" y="274"/>
                  </a:lnTo>
                  <a:lnTo>
                    <a:pt x="25" y="278"/>
                  </a:lnTo>
                  <a:lnTo>
                    <a:pt x="33" y="267"/>
                  </a:lnTo>
                  <a:lnTo>
                    <a:pt x="48" y="261"/>
                  </a:lnTo>
                  <a:lnTo>
                    <a:pt x="61" y="266"/>
                  </a:lnTo>
                  <a:lnTo>
                    <a:pt x="59" y="275"/>
                  </a:lnTo>
                  <a:lnTo>
                    <a:pt x="50" y="283"/>
                  </a:lnTo>
                  <a:lnTo>
                    <a:pt x="42" y="291"/>
                  </a:lnTo>
                  <a:lnTo>
                    <a:pt x="42" y="308"/>
                  </a:lnTo>
                  <a:lnTo>
                    <a:pt x="34" y="320"/>
                  </a:lnTo>
                  <a:lnTo>
                    <a:pt x="36" y="334"/>
                  </a:lnTo>
                  <a:lnTo>
                    <a:pt x="48" y="342"/>
                  </a:lnTo>
                  <a:lnTo>
                    <a:pt x="65" y="339"/>
                  </a:lnTo>
                  <a:lnTo>
                    <a:pt x="76" y="347"/>
                  </a:lnTo>
                  <a:lnTo>
                    <a:pt x="89" y="370"/>
                  </a:lnTo>
                  <a:lnTo>
                    <a:pt x="93" y="385"/>
                  </a:lnTo>
                  <a:lnTo>
                    <a:pt x="84" y="390"/>
                  </a:lnTo>
                  <a:lnTo>
                    <a:pt x="70" y="382"/>
                  </a:lnTo>
                  <a:lnTo>
                    <a:pt x="58" y="387"/>
                  </a:lnTo>
                  <a:lnTo>
                    <a:pt x="58" y="399"/>
                  </a:lnTo>
                  <a:lnTo>
                    <a:pt x="65" y="410"/>
                  </a:lnTo>
                  <a:lnTo>
                    <a:pt x="67" y="424"/>
                  </a:lnTo>
                  <a:lnTo>
                    <a:pt x="78" y="438"/>
                  </a:lnTo>
                  <a:lnTo>
                    <a:pt x="104" y="437"/>
                  </a:lnTo>
                  <a:lnTo>
                    <a:pt x="132" y="446"/>
                  </a:lnTo>
                  <a:lnTo>
                    <a:pt x="154" y="458"/>
                  </a:lnTo>
                  <a:lnTo>
                    <a:pt x="180" y="480"/>
                  </a:lnTo>
                  <a:lnTo>
                    <a:pt x="196" y="497"/>
                  </a:lnTo>
                  <a:lnTo>
                    <a:pt x="215" y="510"/>
                  </a:lnTo>
                  <a:lnTo>
                    <a:pt x="230" y="527"/>
                  </a:lnTo>
                  <a:lnTo>
                    <a:pt x="238" y="544"/>
                  </a:lnTo>
                  <a:lnTo>
                    <a:pt x="247" y="564"/>
                  </a:lnTo>
                  <a:lnTo>
                    <a:pt x="261" y="575"/>
                  </a:lnTo>
                  <a:lnTo>
                    <a:pt x="275" y="564"/>
                  </a:lnTo>
                  <a:lnTo>
                    <a:pt x="282" y="548"/>
                  </a:lnTo>
                  <a:lnTo>
                    <a:pt x="300" y="544"/>
                  </a:lnTo>
                  <a:lnTo>
                    <a:pt x="311" y="533"/>
                  </a:lnTo>
                  <a:lnTo>
                    <a:pt x="327" y="517"/>
                  </a:lnTo>
                  <a:lnTo>
                    <a:pt x="351" y="513"/>
                  </a:lnTo>
                  <a:lnTo>
                    <a:pt x="361" y="499"/>
                  </a:lnTo>
                  <a:lnTo>
                    <a:pt x="376" y="491"/>
                  </a:lnTo>
                  <a:lnTo>
                    <a:pt x="383" y="500"/>
                  </a:lnTo>
                  <a:lnTo>
                    <a:pt x="386" y="520"/>
                  </a:lnTo>
                  <a:lnTo>
                    <a:pt x="395" y="531"/>
                  </a:lnTo>
                  <a:lnTo>
                    <a:pt x="407" y="544"/>
                  </a:lnTo>
                  <a:lnTo>
                    <a:pt x="403" y="565"/>
                  </a:lnTo>
                  <a:lnTo>
                    <a:pt x="404" y="593"/>
                  </a:lnTo>
                  <a:lnTo>
                    <a:pt x="407" y="611"/>
                  </a:lnTo>
                  <a:lnTo>
                    <a:pt x="423" y="623"/>
                  </a:lnTo>
                  <a:lnTo>
                    <a:pt x="428" y="642"/>
                  </a:lnTo>
                  <a:lnTo>
                    <a:pt x="432" y="649"/>
                  </a:lnTo>
                  <a:lnTo>
                    <a:pt x="442" y="660"/>
                  </a:lnTo>
                  <a:lnTo>
                    <a:pt x="454" y="666"/>
                  </a:lnTo>
                  <a:lnTo>
                    <a:pt x="477" y="666"/>
                  </a:lnTo>
                  <a:lnTo>
                    <a:pt x="495" y="643"/>
                  </a:lnTo>
                  <a:lnTo>
                    <a:pt x="509" y="624"/>
                  </a:lnTo>
                  <a:lnTo>
                    <a:pt x="530" y="615"/>
                  </a:lnTo>
                  <a:lnTo>
                    <a:pt x="544" y="595"/>
                  </a:lnTo>
                  <a:lnTo>
                    <a:pt x="546" y="567"/>
                  </a:lnTo>
                  <a:lnTo>
                    <a:pt x="554" y="541"/>
                  </a:lnTo>
                  <a:lnTo>
                    <a:pt x="555" y="522"/>
                  </a:lnTo>
                  <a:lnTo>
                    <a:pt x="543" y="510"/>
                  </a:lnTo>
                  <a:lnTo>
                    <a:pt x="533" y="491"/>
                  </a:lnTo>
                  <a:lnTo>
                    <a:pt x="535" y="461"/>
                  </a:lnTo>
                  <a:lnTo>
                    <a:pt x="537" y="432"/>
                  </a:lnTo>
                  <a:lnTo>
                    <a:pt x="533" y="427"/>
                  </a:lnTo>
                  <a:lnTo>
                    <a:pt x="521" y="407"/>
                  </a:lnTo>
                  <a:lnTo>
                    <a:pt x="512" y="387"/>
                  </a:lnTo>
                  <a:lnTo>
                    <a:pt x="515" y="371"/>
                  </a:lnTo>
                  <a:lnTo>
                    <a:pt x="526" y="354"/>
                  </a:lnTo>
                  <a:lnTo>
                    <a:pt x="544" y="347"/>
                  </a:lnTo>
                  <a:lnTo>
                    <a:pt x="561" y="354"/>
                  </a:lnTo>
                  <a:lnTo>
                    <a:pt x="571" y="342"/>
                  </a:lnTo>
                  <a:lnTo>
                    <a:pt x="588" y="336"/>
                  </a:lnTo>
                  <a:lnTo>
                    <a:pt x="596" y="317"/>
                  </a:lnTo>
                  <a:lnTo>
                    <a:pt x="586" y="292"/>
                  </a:lnTo>
                  <a:lnTo>
                    <a:pt x="589" y="275"/>
                  </a:lnTo>
                  <a:lnTo>
                    <a:pt x="602" y="261"/>
                  </a:lnTo>
                  <a:lnTo>
                    <a:pt x="611" y="249"/>
                  </a:lnTo>
                  <a:lnTo>
                    <a:pt x="602" y="239"/>
                  </a:lnTo>
                  <a:lnTo>
                    <a:pt x="583" y="246"/>
                  </a:lnTo>
                  <a:lnTo>
                    <a:pt x="569" y="252"/>
                  </a:lnTo>
                  <a:lnTo>
                    <a:pt x="560" y="239"/>
                  </a:lnTo>
                  <a:lnTo>
                    <a:pt x="544" y="241"/>
                  </a:lnTo>
                  <a:lnTo>
                    <a:pt x="533" y="257"/>
                  </a:lnTo>
                  <a:lnTo>
                    <a:pt x="518" y="270"/>
                  </a:lnTo>
                  <a:lnTo>
                    <a:pt x="499" y="272"/>
                  </a:lnTo>
                  <a:lnTo>
                    <a:pt x="491" y="244"/>
                  </a:lnTo>
                  <a:lnTo>
                    <a:pt x="471" y="235"/>
                  </a:lnTo>
                  <a:lnTo>
                    <a:pt x="448" y="236"/>
                  </a:lnTo>
                  <a:lnTo>
                    <a:pt x="431" y="224"/>
                  </a:lnTo>
                  <a:lnTo>
                    <a:pt x="414" y="225"/>
                  </a:lnTo>
                  <a:lnTo>
                    <a:pt x="400" y="236"/>
                  </a:lnTo>
                  <a:lnTo>
                    <a:pt x="386" y="252"/>
                  </a:lnTo>
                  <a:lnTo>
                    <a:pt x="364" y="263"/>
                  </a:lnTo>
                  <a:lnTo>
                    <a:pt x="365" y="239"/>
                  </a:lnTo>
                  <a:lnTo>
                    <a:pt x="378" y="219"/>
                  </a:lnTo>
                  <a:lnTo>
                    <a:pt x="372" y="199"/>
                  </a:lnTo>
                  <a:lnTo>
                    <a:pt x="351" y="193"/>
                  </a:lnTo>
                  <a:lnTo>
                    <a:pt x="322" y="199"/>
                  </a:lnTo>
                  <a:lnTo>
                    <a:pt x="333" y="180"/>
                  </a:lnTo>
                  <a:lnTo>
                    <a:pt x="344" y="168"/>
                  </a:lnTo>
                  <a:lnTo>
                    <a:pt x="351" y="148"/>
                  </a:lnTo>
                  <a:lnTo>
                    <a:pt x="345" y="134"/>
                  </a:lnTo>
                  <a:lnTo>
                    <a:pt x="328" y="134"/>
                  </a:lnTo>
                  <a:lnTo>
                    <a:pt x="308" y="156"/>
                  </a:lnTo>
                  <a:lnTo>
                    <a:pt x="291" y="177"/>
                  </a:lnTo>
                  <a:lnTo>
                    <a:pt x="269" y="185"/>
                  </a:lnTo>
                  <a:lnTo>
                    <a:pt x="258" y="180"/>
                  </a:lnTo>
                  <a:lnTo>
                    <a:pt x="269" y="157"/>
                  </a:lnTo>
                  <a:lnTo>
                    <a:pt x="285" y="140"/>
                  </a:lnTo>
                  <a:lnTo>
                    <a:pt x="302" y="125"/>
                  </a:lnTo>
                  <a:lnTo>
                    <a:pt x="328" y="115"/>
                  </a:lnTo>
                  <a:lnTo>
                    <a:pt x="339" y="98"/>
                  </a:lnTo>
                  <a:lnTo>
                    <a:pt x="342" y="80"/>
                  </a:lnTo>
                  <a:lnTo>
                    <a:pt x="328" y="66"/>
                  </a:lnTo>
                  <a:lnTo>
                    <a:pt x="311" y="69"/>
                  </a:lnTo>
                  <a:lnTo>
                    <a:pt x="291" y="80"/>
                  </a:lnTo>
                  <a:lnTo>
                    <a:pt x="271" y="62"/>
                  </a:lnTo>
                  <a:lnTo>
                    <a:pt x="243" y="48"/>
                  </a:lnTo>
                  <a:lnTo>
                    <a:pt x="215" y="47"/>
                  </a:lnTo>
                  <a:lnTo>
                    <a:pt x="196" y="55"/>
                  </a:lnTo>
                  <a:lnTo>
                    <a:pt x="170" y="56"/>
                  </a:lnTo>
                  <a:lnTo>
                    <a:pt x="145" y="45"/>
                  </a:lnTo>
                  <a:lnTo>
                    <a:pt x="135" y="39"/>
                  </a:lnTo>
                  <a:lnTo>
                    <a:pt x="120" y="30"/>
                  </a:lnTo>
                  <a:lnTo>
                    <a:pt x="93" y="17"/>
                  </a:lnTo>
                  <a:lnTo>
                    <a:pt x="67" y="5"/>
                  </a:lnTo>
                  <a:lnTo>
                    <a:pt x="40" y="0"/>
                  </a:lnTo>
                  <a:lnTo>
                    <a:pt x="17" y="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3BE75A57-C6CE-4680-9092-20DF449D11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0869" y="1468432"/>
              <a:ext cx="188967" cy="181375"/>
            </a:xfrm>
            <a:custGeom>
              <a:avLst/>
              <a:gdLst>
                <a:gd name="T0" fmla="*/ 0 w 168"/>
                <a:gd name="T1" fmla="*/ 151755 h 163"/>
                <a:gd name="T2" fmla="*/ 24972 w 168"/>
                <a:gd name="T3" fmla="*/ 130580 h 163"/>
                <a:gd name="T4" fmla="*/ 39242 w 168"/>
                <a:gd name="T5" fmla="*/ 102346 h 163"/>
                <a:gd name="T6" fmla="*/ 71349 w 168"/>
                <a:gd name="T7" fmla="*/ 95288 h 163"/>
                <a:gd name="T8" fmla="*/ 90970 w 168"/>
                <a:gd name="T9" fmla="*/ 75877 h 163"/>
                <a:gd name="T10" fmla="*/ 121293 w 168"/>
                <a:gd name="T11" fmla="*/ 45879 h 163"/>
                <a:gd name="T12" fmla="*/ 165887 w 168"/>
                <a:gd name="T13" fmla="*/ 38821 h 163"/>
                <a:gd name="T14" fmla="*/ 183724 w 168"/>
                <a:gd name="T15" fmla="*/ 14117 h 163"/>
                <a:gd name="T16" fmla="*/ 210480 w 168"/>
                <a:gd name="T17" fmla="*/ 0 h 163"/>
                <a:gd name="T18" fmla="*/ 224750 w 168"/>
                <a:gd name="T19" fmla="*/ 15881 h 163"/>
                <a:gd name="T20" fmla="*/ 230101 w 168"/>
                <a:gd name="T21" fmla="*/ 52938 h 163"/>
                <a:gd name="T22" fmla="*/ 246154 w 168"/>
                <a:gd name="T23" fmla="*/ 72348 h 163"/>
                <a:gd name="T24" fmla="*/ 267559 w 168"/>
                <a:gd name="T25" fmla="*/ 95288 h 163"/>
                <a:gd name="T26" fmla="*/ 260424 w 168"/>
                <a:gd name="T27" fmla="*/ 132344 h 163"/>
                <a:gd name="T28" fmla="*/ 262208 w 168"/>
                <a:gd name="T29" fmla="*/ 183517 h 163"/>
                <a:gd name="T30" fmla="*/ 267559 w 168"/>
                <a:gd name="T31" fmla="*/ 215280 h 163"/>
                <a:gd name="T32" fmla="*/ 297882 w 168"/>
                <a:gd name="T33" fmla="*/ 236455 h 163"/>
                <a:gd name="T34" fmla="*/ 308585 w 168"/>
                <a:gd name="T35" fmla="*/ 282334 h 163"/>
                <a:gd name="T36" fmla="*/ 276478 w 168"/>
                <a:gd name="T37" fmla="*/ 292922 h 163"/>
                <a:gd name="T38" fmla="*/ 242587 w 168"/>
                <a:gd name="T39" fmla="*/ 292922 h 163"/>
                <a:gd name="T40" fmla="*/ 231884 w 168"/>
                <a:gd name="T41" fmla="*/ 284099 h 163"/>
                <a:gd name="T42" fmla="*/ 217615 w 168"/>
                <a:gd name="T43" fmla="*/ 273511 h 163"/>
                <a:gd name="T44" fmla="*/ 199777 w 168"/>
                <a:gd name="T45" fmla="*/ 259395 h 163"/>
                <a:gd name="T46" fmla="*/ 189075 w 168"/>
                <a:gd name="T47" fmla="*/ 262924 h 163"/>
                <a:gd name="T48" fmla="*/ 174805 w 168"/>
                <a:gd name="T49" fmla="*/ 262924 h 163"/>
                <a:gd name="T50" fmla="*/ 164103 w 168"/>
                <a:gd name="T51" fmla="*/ 271747 h 163"/>
                <a:gd name="T52" fmla="*/ 148049 w 168"/>
                <a:gd name="T53" fmla="*/ 278805 h 163"/>
                <a:gd name="T54" fmla="*/ 131996 w 168"/>
                <a:gd name="T55" fmla="*/ 284099 h 163"/>
                <a:gd name="T56" fmla="*/ 112375 w 168"/>
                <a:gd name="T57" fmla="*/ 289393 h 163"/>
                <a:gd name="T58" fmla="*/ 101672 w 168"/>
                <a:gd name="T59" fmla="*/ 284099 h 163"/>
                <a:gd name="T60" fmla="*/ 82051 w 168"/>
                <a:gd name="T61" fmla="*/ 278805 h 163"/>
                <a:gd name="T62" fmla="*/ 71349 w 168"/>
                <a:gd name="T63" fmla="*/ 273511 h 163"/>
                <a:gd name="T64" fmla="*/ 57079 w 168"/>
                <a:gd name="T65" fmla="*/ 259395 h 163"/>
                <a:gd name="T66" fmla="*/ 51728 w 168"/>
                <a:gd name="T67" fmla="*/ 247042 h 163"/>
                <a:gd name="T68" fmla="*/ 44593 w 168"/>
                <a:gd name="T69" fmla="*/ 227632 h 163"/>
                <a:gd name="T70" fmla="*/ 39242 w 168"/>
                <a:gd name="T71" fmla="*/ 206457 h 163"/>
                <a:gd name="T72" fmla="*/ 32107 w 168"/>
                <a:gd name="T73" fmla="*/ 187046 h 163"/>
                <a:gd name="T74" fmla="*/ 23188 w 168"/>
                <a:gd name="T75" fmla="*/ 178223 h 163"/>
                <a:gd name="T76" fmla="*/ 8919 w 168"/>
                <a:gd name="T77" fmla="*/ 171165 h 163"/>
                <a:gd name="T78" fmla="*/ 5351 w 168"/>
                <a:gd name="T79" fmla="*/ 162342 h 163"/>
                <a:gd name="T80" fmla="*/ 0 w 168"/>
                <a:gd name="T81" fmla="*/ 151755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68" h="163">
                  <a:moveTo>
                    <a:pt x="0" y="84"/>
                  </a:moveTo>
                  <a:lnTo>
                    <a:pt x="14" y="73"/>
                  </a:lnTo>
                  <a:lnTo>
                    <a:pt x="21" y="57"/>
                  </a:lnTo>
                  <a:lnTo>
                    <a:pt x="39" y="53"/>
                  </a:lnTo>
                  <a:lnTo>
                    <a:pt x="50" y="42"/>
                  </a:lnTo>
                  <a:lnTo>
                    <a:pt x="66" y="26"/>
                  </a:lnTo>
                  <a:lnTo>
                    <a:pt x="90" y="22"/>
                  </a:lnTo>
                  <a:lnTo>
                    <a:pt x="100" y="8"/>
                  </a:lnTo>
                  <a:lnTo>
                    <a:pt x="115" y="0"/>
                  </a:lnTo>
                  <a:lnTo>
                    <a:pt x="122" y="9"/>
                  </a:lnTo>
                  <a:lnTo>
                    <a:pt x="125" y="29"/>
                  </a:lnTo>
                  <a:lnTo>
                    <a:pt x="134" y="40"/>
                  </a:lnTo>
                  <a:lnTo>
                    <a:pt x="146" y="53"/>
                  </a:lnTo>
                  <a:lnTo>
                    <a:pt x="142" y="74"/>
                  </a:lnTo>
                  <a:lnTo>
                    <a:pt x="143" y="102"/>
                  </a:lnTo>
                  <a:lnTo>
                    <a:pt x="146" y="120"/>
                  </a:lnTo>
                  <a:lnTo>
                    <a:pt x="162" y="132"/>
                  </a:lnTo>
                  <a:lnTo>
                    <a:pt x="168" y="157"/>
                  </a:lnTo>
                  <a:lnTo>
                    <a:pt x="151" y="163"/>
                  </a:lnTo>
                  <a:lnTo>
                    <a:pt x="132" y="163"/>
                  </a:lnTo>
                  <a:lnTo>
                    <a:pt x="126" y="158"/>
                  </a:lnTo>
                  <a:lnTo>
                    <a:pt x="118" y="152"/>
                  </a:lnTo>
                  <a:lnTo>
                    <a:pt x="109" y="144"/>
                  </a:lnTo>
                  <a:lnTo>
                    <a:pt x="103" y="146"/>
                  </a:lnTo>
                  <a:lnTo>
                    <a:pt x="95" y="146"/>
                  </a:lnTo>
                  <a:lnTo>
                    <a:pt x="89" y="151"/>
                  </a:lnTo>
                  <a:lnTo>
                    <a:pt x="81" y="155"/>
                  </a:lnTo>
                  <a:lnTo>
                    <a:pt x="72" y="158"/>
                  </a:lnTo>
                  <a:lnTo>
                    <a:pt x="61" y="161"/>
                  </a:lnTo>
                  <a:lnTo>
                    <a:pt x="55" y="158"/>
                  </a:lnTo>
                  <a:lnTo>
                    <a:pt x="45" y="155"/>
                  </a:lnTo>
                  <a:lnTo>
                    <a:pt x="39" y="152"/>
                  </a:lnTo>
                  <a:lnTo>
                    <a:pt x="31" y="144"/>
                  </a:lnTo>
                  <a:lnTo>
                    <a:pt x="28" y="137"/>
                  </a:lnTo>
                  <a:lnTo>
                    <a:pt x="24" y="127"/>
                  </a:lnTo>
                  <a:lnTo>
                    <a:pt x="21" y="115"/>
                  </a:lnTo>
                  <a:lnTo>
                    <a:pt x="17" y="104"/>
                  </a:lnTo>
                  <a:lnTo>
                    <a:pt x="13" y="99"/>
                  </a:lnTo>
                  <a:lnTo>
                    <a:pt x="5" y="95"/>
                  </a:lnTo>
                  <a:lnTo>
                    <a:pt x="3" y="90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477483A7-7782-4BA1-85AC-B1D1D112C8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112" y="1425820"/>
              <a:ext cx="1382842" cy="1196421"/>
            </a:xfrm>
            <a:custGeom>
              <a:avLst/>
              <a:gdLst>
                <a:gd name="T0" fmla="*/ 1289437 w 1233"/>
                <a:gd name="T1" fmla="*/ 1572204 h 1068"/>
                <a:gd name="T2" fmla="*/ 1202289 w 1233"/>
                <a:gd name="T3" fmla="*/ 1447849 h 1068"/>
                <a:gd name="T4" fmla="*/ 1129369 w 1233"/>
                <a:gd name="T5" fmla="*/ 1303952 h 1068"/>
                <a:gd name="T6" fmla="*/ 1175611 w 1233"/>
                <a:gd name="T7" fmla="*/ 1238222 h 1068"/>
                <a:gd name="T8" fmla="*/ 1164940 w 1233"/>
                <a:gd name="T9" fmla="*/ 1140514 h 1068"/>
                <a:gd name="T10" fmla="*/ 1145376 w 1233"/>
                <a:gd name="T11" fmla="*/ 991288 h 1068"/>
                <a:gd name="T12" fmla="*/ 1033328 w 1233"/>
                <a:gd name="T13" fmla="*/ 1080113 h 1068"/>
                <a:gd name="T14" fmla="*/ 955073 w 1233"/>
                <a:gd name="T15" fmla="*/ 982406 h 1068"/>
                <a:gd name="T16" fmla="*/ 869703 w 1233"/>
                <a:gd name="T17" fmla="*/ 1003724 h 1068"/>
                <a:gd name="T18" fmla="*/ 818125 w 1233"/>
                <a:gd name="T19" fmla="*/ 1129855 h 1068"/>
                <a:gd name="T20" fmla="*/ 770105 w 1233"/>
                <a:gd name="T21" fmla="*/ 1300399 h 1068"/>
                <a:gd name="T22" fmla="*/ 633158 w 1233"/>
                <a:gd name="T23" fmla="*/ 1371459 h 1068"/>
                <a:gd name="T24" fmla="*/ 586916 w 1233"/>
                <a:gd name="T25" fmla="*/ 1232892 h 1068"/>
                <a:gd name="T26" fmla="*/ 531782 w 1233"/>
                <a:gd name="T27" fmla="*/ 1099655 h 1068"/>
                <a:gd name="T28" fmla="*/ 414398 w 1233"/>
                <a:gd name="T29" fmla="*/ 1023265 h 1068"/>
                <a:gd name="T30" fmla="*/ 330807 w 1233"/>
                <a:gd name="T31" fmla="*/ 1170715 h 1068"/>
                <a:gd name="T32" fmla="*/ 167182 w 1233"/>
                <a:gd name="T33" fmla="*/ 1211574 h 1068"/>
                <a:gd name="T34" fmla="*/ 115605 w 1233"/>
                <a:gd name="T35" fmla="*/ 1041030 h 1068"/>
                <a:gd name="T36" fmla="*/ 3557 w 1233"/>
                <a:gd name="T37" fmla="*/ 950429 h 1068"/>
                <a:gd name="T38" fmla="*/ 147618 w 1233"/>
                <a:gd name="T39" fmla="*/ 914898 h 1068"/>
                <a:gd name="T40" fmla="*/ 193860 w 1233"/>
                <a:gd name="T41" fmla="*/ 737248 h 1068"/>
                <a:gd name="T42" fmla="*/ 250773 w 1233"/>
                <a:gd name="T43" fmla="*/ 520515 h 1068"/>
                <a:gd name="T44" fmla="*/ 330807 w 1233"/>
                <a:gd name="T45" fmla="*/ 433466 h 1068"/>
                <a:gd name="T46" fmla="*/ 384163 w 1233"/>
                <a:gd name="T47" fmla="*/ 428137 h 1068"/>
                <a:gd name="T48" fmla="*/ 234766 w 1233"/>
                <a:gd name="T49" fmla="*/ 381948 h 1068"/>
                <a:gd name="T50" fmla="*/ 279230 w 1233"/>
                <a:gd name="T51" fmla="*/ 234498 h 1068"/>
                <a:gd name="T52" fmla="*/ 289901 w 1233"/>
                <a:gd name="T53" fmla="*/ 168768 h 1068"/>
                <a:gd name="T54" fmla="*/ 478426 w 1233"/>
                <a:gd name="T55" fmla="*/ 131461 h 1068"/>
                <a:gd name="T56" fmla="*/ 698964 w 1233"/>
                <a:gd name="T57" fmla="*/ 101261 h 1068"/>
                <a:gd name="T58" fmla="*/ 709635 w 1233"/>
                <a:gd name="T59" fmla="*/ 245157 h 1068"/>
                <a:gd name="T60" fmla="*/ 720306 w 1233"/>
                <a:gd name="T61" fmla="*/ 321547 h 1068"/>
                <a:gd name="T62" fmla="*/ 780776 w 1233"/>
                <a:gd name="T63" fmla="*/ 257593 h 1068"/>
                <a:gd name="T64" fmla="*/ 875039 w 1233"/>
                <a:gd name="T65" fmla="*/ 239828 h 1068"/>
                <a:gd name="T66" fmla="*/ 873260 w 1233"/>
                <a:gd name="T67" fmla="*/ 383724 h 1068"/>
                <a:gd name="T68" fmla="*/ 919502 w 1233"/>
                <a:gd name="T69" fmla="*/ 238051 h 1068"/>
                <a:gd name="T70" fmla="*/ 939066 w 1233"/>
                <a:gd name="T71" fmla="*/ 15989 h 1068"/>
                <a:gd name="T72" fmla="*/ 1097355 w 1233"/>
                <a:gd name="T73" fmla="*/ 42636 h 1068"/>
                <a:gd name="T74" fmla="*/ 1282323 w 1233"/>
                <a:gd name="T75" fmla="*/ 85272 h 1068"/>
                <a:gd name="T76" fmla="*/ 1380142 w 1233"/>
                <a:gd name="T77" fmla="*/ 193639 h 1068"/>
                <a:gd name="T78" fmla="*/ 1486854 w 1233"/>
                <a:gd name="T79" fmla="*/ 296676 h 1068"/>
                <a:gd name="T80" fmla="*/ 1616687 w 1233"/>
                <a:gd name="T81" fmla="*/ 337535 h 1068"/>
                <a:gd name="T82" fmla="*/ 1753634 w 1233"/>
                <a:gd name="T83" fmla="*/ 353524 h 1068"/>
                <a:gd name="T84" fmla="*/ 1883467 w 1233"/>
                <a:gd name="T85" fmla="*/ 399713 h 1068"/>
                <a:gd name="T86" fmla="*/ 2002629 w 1233"/>
                <a:gd name="T87" fmla="*/ 504527 h 1068"/>
                <a:gd name="T88" fmla="*/ 2162697 w 1233"/>
                <a:gd name="T89" fmla="*/ 591575 h 1068"/>
                <a:gd name="T90" fmla="*/ 2251624 w 1233"/>
                <a:gd name="T91" fmla="*/ 635988 h 1068"/>
                <a:gd name="T92" fmla="*/ 2168033 w 1233"/>
                <a:gd name="T93" fmla="*/ 726589 h 1068"/>
                <a:gd name="T94" fmla="*/ 2031085 w 1233"/>
                <a:gd name="T95" fmla="*/ 758566 h 1068"/>
                <a:gd name="T96" fmla="*/ 1988401 w 1233"/>
                <a:gd name="T97" fmla="*/ 882921 h 1068"/>
                <a:gd name="T98" fmla="*/ 2004407 w 1233"/>
                <a:gd name="T99" fmla="*/ 1080113 h 1068"/>
                <a:gd name="T100" fmla="*/ 1972394 w 1233"/>
                <a:gd name="T101" fmla="*/ 1293293 h 1068"/>
                <a:gd name="T102" fmla="*/ 1897695 w 1233"/>
                <a:gd name="T103" fmla="*/ 1408766 h 1068"/>
                <a:gd name="T104" fmla="*/ 1835447 w 1233"/>
                <a:gd name="T105" fmla="*/ 1504697 h 1068"/>
                <a:gd name="T106" fmla="*/ 1855011 w 1233"/>
                <a:gd name="T107" fmla="*/ 1687677 h 1068"/>
                <a:gd name="T108" fmla="*/ 1778534 w 1233"/>
                <a:gd name="T109" fmla="*/ 1730313 h 1068"/>
                <a:gd name="T110" fmla="*/ 1682493 w 1233"/>
                <a:gd name="T111" fmla="*/ 1826244 h 1068"/>
                <a:gd name="T112" fmla="*/ 1504639 w 1233"/>
                <a:gd name="T113" fmla="*/ 1867103 h 1068"/>
                <a:gd name="T114" fmla="*/ 1389035 w 1233"/>
                <a:gd name="T115" fmla="*/ 1945270 h 1068"/>
                <a:gd name="T116" fmla="*/ 1358800 w 1233"/>
                <a:gd name="T117" fmla="*/ 1842232 h 1068"/>
                <a:gd name="T118" fmla="*/ 1333900 w 1233"/>
                <a:gd name="T119" fmla="*/ 1691230 h 10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33" h="1068">
                  <a:moveTo>
                    <a:pt x="692" y="930"/>
                  </a:moveTo>
                  <a:lnTo>
                    <a:pt x="689" y="916"/>
                  </a:lnTo>
                  <a:lnTo>
                    <a:pt x="694" y="896"/>
                  </a:lnTo>
                  <a:lnTo>
                    <a:pt x="706" y="881"/>
                  </a:lnTo>
                  <a:lnTo>
                    <a:pt x="706" y="863"/>
                  </a:lnTo>
                  <a:lnTo>
                    <a:pt x="694" y="853"/>
                  </a:lnTo>
                  <a:lnTo>
                    <a:pt x="674" y="842"/>
                  </a:lnTo>
                  <a:lnTo>
                    <a:pt x="677" y="823"/>
                  </a:lnTo>
                  <a:lnTo>
                    <a:pt x="672" y="801"/>
                  </a:lnTo>
                  <a:lnTo>
                    <a:pt x="658" y="795"/>
                  </a:lnTo>
                  <a:lnTo>
                    <a:pt x="647" y="789"/>
                  </a:lnTo>
                  <a:lnTo>
                    <a:pt x="649" y="766"/>
                  </a:lnTo>
                  <a:lnTo>
                    <a:pt x="643" y="741"/>
                  </a:lnTo>
                  <a:lnTo>
                    <a:pt x="632" y="728"/>
                  </a:lnTo>
                  <a:lnTo>
                    <a:pt x="618" y="716"/>
                  </a:lnTo>
                  <a:lnTo>
                    <a:pt x="604" y="713"/>
                  </a:lnTo>
                  <a:lnTo>
                    <a:pt x="607" y="699"/>
                  </a:lnTo>
                  <a:lnTo>
                    <a:pt x="621" y="697"/>
                  </a:lnTo>
                  <a:lnTo>
                    <a:pt x="635" y="696"/>
                  </a:lnTo>
                  <a:lnTo>
                    <a:pt x="644" y="680"/>
                  </a:lnTo>
                  <a:lnTo>
                    <a:pt x="641" y="665"/>
                  </a:lnTo>
                  <a:lnTo>
                    <a:pt x="632" y="658"/>
                  </a:lnTo>
                  <a:lnTo>
                    <a:pt x="622" y="654"/>
                  </a:lnTo>
                  <a:lnTo>
                    <a:pt x="627" y="641"/>
                  </a:lnTo>
                  <a:lnTo>
                    <a:pt x="638" y="626"/>
                  </a:lnTo>
                  <a:lnTo>
                    <a:pt x="643" y="604"/>
                  </a:lnTo>
                  <a:lnTo>
                    <a:pt x="638" y="590"/>
                  </a:lnTo>
                  <a:lnTo>
                    <a:pt x="644" y="573"/>
                  </a:lnTo>
                  <a:lnTo>
                    <a:pt x="649" y="551"/>
                  </a:lnTo>
                  <a:lnTo>
                    <a:pt x="627" y="544"/>
                  </a:lnTo>
                  <a:lnTo>
                    <a:pt x="607" y="551"/>
                  </a:lnTo>
                  <a:lnTo>
                    <a:pt x="599" y="565"/>
                  </a:lnTo>
                  <a:lnTo>
                    <a:pt x="582" y="568"/>
                  </a:lnTo>
                  <a:lnTo>
                    <a:pt x="574" y="579"/>
                  </a:lnTo>
                  <a:lnTo>
                    <a:pt x="566" y="593"/>
                  </a:lnTo>
                  <a:lnTo>
                    <a:pt x="555" y="599"/>
                  </a:lnTo>
                  <a:lnTo>
                    <a:pt x="546" y="584"/>
                  </a:lnTo>
                  <a:lnTo>
                    <a:pt x="538" y="565"/>
                  </a:lnTo>
                  <a:lnTo>
                    <a:pt x="529" y="548"/>
                  </a:lnTo>
                  <a:lnTo>
                    <a:pt x="523" y="539"/>
                  </a:lnTo>
                  <a:lnTo>
                    <a:pt x="510" y="542"/>
                  </a:lnTo>
                  <a:lnTo>
                    <a:pt x="501" y="553"/>
                  </a:lnTo>
                  <a:lnTo>
                    <a:pt x="495" y="570"/>
                  </a:lnTo>
                  <a:lnTo>
                    <a:pt x="486" y="561"/>
                  </a:lnTo>
                  <a:lnTo>
                    <a:pt x="476" y="551"/>
                  </a:lnTo>
                  <a:lnTo>
                    <a:pt x="462" y="558"/>
                  </a:lnTo>
                  <a:lnTo>
                    <a:pt x="453" y="573"/>
                  </a:lnTo>
                  <a:lnTo>
                    <a:pt x="439" y="585"/>
                  </a:lnTo>
                  <a:lnTo>
                    <a:pt x="436" y="599"/>
                  </a:lnTo>
                  <a:lnTo>
                    <a:pt x="448" y="620"/>
                  </a:lnTo>
                  <a:lnTo>
                    <a:pt x="453" y="643"/>
                  </a:lnTo>
                  <a:lnTo>
                    <a:pt x="458" y="676"/>
                  </a:lnTo>
                  <a:lnTo>
                    <a:pt x="450" y="697"/>
                  </a:lnTo>
                  <a:lnTo>
                    <a:pt x="439" y="713"/>
                  </a:lnTo>
                  <a:lnTo>
                    <a:pt x="422" y="714"/>
                  </a:lnTo>
                  <a:lnTo>
                    <a:pt x="405" y="719"/>
                  </a:lnTo>
                  <a:lnTo>
                    <a:pt x="392" y="731"/>
                  </a:lnTo>
                  <a:lnTo>
                    <a:pt x="377" y="747"/>
                  </a:lnTo>
                  <a:lnTo>
                    <a:pt x="361" y="755"/>
                  </a:lnTo>
                  <a:lnTo>
                    <a:pt x="347" y="753"/>
                  </a:lnTo>
                  <a:lnTo>
                    <a:pt x="338" y="744"/>
                  </a:lnTo>
                  <a:lnTo>
                    <a:pt x="332" y="727"/>
                  </a:lnTo>
                  <a:lnTo>
                    <a:pt x="338" y="711"/>
                  </a:lnTo>
                  <a:lnTo>
                    <a:pt x="328" y="696"/>
                  </a:lnTo>
                  <a:lnTo>
                    <a:pt x="321" y="677"/>
                  </a:lnTo>
                  <a:lnTo>
                    <a:pt x="322" y="658"/>
                  </a:lnTo>
                  <a:lnTo>
                    <a:pt x="330" y="638"/>
                  </a:lnTo>
                  <a:lnTo>
                    <a:pt x="327" y="621"/>
                  </a:lnTo>
                  <a:lnTo>
                    <a:pt x="311" y="610"/>
                  </a:lnTo>
                  <a:lnTo>
                    <a:pt x="291" y="604"/>
                  </a:lnTo>
                  <a:lnTo>
                    <a:pt x="279" y="592"/>
                  </a:lnTo>
                  <a:lnTo>
                    <a:pt x="271" y="570"/>
                  </a:lnTo>
                  <a:lnTo>
                    <a:pt x="260" y="556"/>
                  </a:lnTo>
                  <a:lnTo>
                    <a:pt x="241" y="553"/>
                  </a:lnTo>
                  <a:lnTo>
                    <a:pt x="227" y="562"/>
                  </a:lnTo>
                  <a:lnTo>
                    <a:pt x="230" y="587"/>
                  </a:lnTo>
                  <a:lnTo>
                    <a:pt x="220" y="607"/>
                  </a:lnTo>
                  <a:lnTo>
                    <a:pt x="207" y="617"/>
                  </a:lnTo>
                  <a:lnTo>
                    <a:pt x="198" y="634"/>
                  </a:lnTo>
                  <a:lnTo>
                    <a:pt x="181" y="643"/>
                  </a:lnTo>
                  <a:lnTo>
                    <a:pt x="164" y="652"/>
                  </a:lnTo>
                  <a:lnTo>
                    <a:pt x="153" y="665"/>
                  </a:lnTo>
                  <a:lnTo>
                    <a:pt x="131" y="668"/>
                  </a:lnTo>
                  <a:lnTo>
                    <a:pt x="111" y="662"/>
                  </a:lnTo>
                  <a:lnTo>
                    <a:pt x="92" y="665"/>
                  </a:lnTo>
                  <a:lnTo>
                    <a:pt x="70" y="671"/>
                  </a:lnTo>
                  <a:lnTo>
                    <a:pt x="75" y="638"/>
                  </a:lnTo>
                  <a:lnTo>
                    <a:pt x="77" y="610"/>
                  </a:lnTo>
                  <a:lnTo>
                    <a:pt x="72" y="582"/>
                  </a:lnTo>
                  <a:lnTo>
                    <a:pt x="63" y="572"/>
                  </a:lnTo>
                  <a:lnTo>
                    <a:pt x="44" y="570"/>
                  </a:lnTo>
                  <a:lnTo>
                    <a:pt x="27" y="564"/>
                  </a:lnTo>
                  <a:lnTo>
                    <a:pt x="8" y="556"/>
                  </a:lnTo>
                  <a:lnTo>
                    <a:pt x="0" y="544"/>
                  </a:lnTo>
                  <a:lnTo>
                    <a:pt x="2" y="522"/>
                  </a:lnTo>
                  <a:lnTo>
                    <a:pt x="11" y="503"/>
                  </a:lnTo>
                  <a:lnTo>
                    <a:pt x="21" y="492"/>
                  </a:lnTo>
                  <a:lnTo>
                    <a:pt x="41" y="488"/>
                  </a:lnTo>
                  <a:lnTo>
                    <a:pt x="63" y="495"/>
                  </a:lnTo>
                  <a:lnTo>
                    <a:pt x="81" y="502"/>
                  </a:lnTo>
                  <a:lnTo>
                    <a:pt x="103" y="492"/>
                  </a:lnTo>
                  <a:lnTo>
                    <a:pt x="112" y="477"/>
                  </a:lnTo>
                  <a:lnTo>
                    <a:pt x="114" y="452"/>
                  </a:lnTo>
                  <a:lnTo>
                    <a:pt x="109" y="426"/>
                  </a:lnTo>
                  <a:lnTo>
                    <a:pt x="106" y="405"/>
                  </a:lnTo>
                  <a:lnTo>
                    <a:pt x="114" y="385"/>
                  </a:lnTo>
                  <a:lnTo>
                    <a:pt x="123" y="363"/>
                  </a:lnTo>
                  <a:lnTo>
                    <a:pt x="129" y="337"/>
                  </a:lnTo>
                  <a:lnTo>
                    <a:pt x="136" y="311"/>
                  </a:lnTo>
                  <a:lnTo>
                    <a:pt x="137" y="286"/>
                  </a:lnTo>
                  <a:lnTo>
                    <a:pt x="133" y="261"/>
                  </a:lnTo>
                  <a:lnTo>
                    <a:pt x="150" y="269"/>
                  </a:lnTo>
                  <a:lnTo>
                    <a:pt x="156" y="253"/>
                  </a:lnTo>
                  <a:lnTo>
                    <a:pt x="167" y="242"/>
                  </a:lnTo>
                  <a:lnTo>
                    <a:pt x="181" y="238"/>
                  </a:lnTo>
                  <a:lnTo>
                    <a:pt x="190" y="247"/>
                  </a:lnTo>
                  <a:lnTo>
                    <a:pt x="199" y="263"/>
                  </a:lnTo>
                  <a:lnTo>
                    <a:pt x="210" y="272"/>
                  </a:lnTo>
                  <a:lnTo>
                    <a:pt x="213" y="255"/>
                  </a:lnTo>
                  <a:lnTo>
                    <a:pt x="210" y="235"/>
                  </a:lnTo>
                  <a:lnTo>
                    <a:pt x="201" y="221"/>
                  </a:lnTo>
                  <a:lnTo>
                    <a:pt x="182" y="213"/>
                  </a:lnTo>
                  <a:lnTo>
                    <a:pt x="164" y="214"/>
                  </a:lnTo>
                  <a:lnTo>
                    <a:pt x="145" y="218"/>
                  </a:lnTo>
                  <a:lnTo>
                    <a:pt x="129" y="210"/>
                  </a:lnTo>
                  <a:lnTo>
                    <a:pt x="123" y="193"/>
                  </a:lnTo>
                  <a:lnTo>
                    <a:pt x="122" y="174"/>
                  </a:lnTo>
                  <a:lnTo>
                    <a:pt x="131" y="152"/>
                  </a:lnTo>
                  <a:lnTo>
                    <a:pt x="147" y="145"/>
                  </a:lnTo>
                  <a:lnTo>
                    <a:pt x="153" y="129"/>
                  </a:lnTo>
                  <a:lnTo>
                    <a:pt x="140" y="120"/>
                  </a:lnTo>
                  <a:lnTo>
                    <a:pt x="129" y="109"/>
                  </a:lnTo>
                  <a:lnTo>
                    <a:pt x="133" y="95"/>
                  </a:lnTo>
                  <a:lnTo>
                    <a:pt x="147" y="92"/>
                  </a:lnTo>
                  <a:lnTo>
                    <a:pt x="159" y="93"/>
                  </a:lnTo>
                  <a:lnTo>
                    <a:pt x="167" y="82"/>
                  </a:lnTo>
                  <a:lnTo>
                    <a:pt x="181" y="73"/>
                  </a:lnTo>
                  <a:lnTo>
                    <a:pt x="203" y="68"/>
                  </a:lnTo>
                  <a:lnTo>
                    <a:pt x="232" y="75"/>
                  </a:lnTo>
                  <a:lnTo>
                    <a:pt x="262" y="72"/>
                  </a:lnTo>
                  <a:lnTo>
                    <a:pt x="285" y="65"/>
                  </a:lnTo>
                  <a:lnTo>
                    <a:pt x="313" y="58"/>
                  </a:lnTo>
                  <a:lnTo>
                    <a:pt x="339" y="50"/>
                  </a:lnTo>
                  <a:lnTo>
                    <a:pt x="364" y="48"/>
                  </a:lnTo>
                  <a:lnTo>
                    <a:pt x="383" y="56"/>
                  </a:lnTo>
                  <a:lnTo>
                    <a:pt x="391" y="67"/>
                  </a:lnTo>
                  <a:lnTo>
                    <a:pt x="388" y="84"/>
                  </a:lnTo>
                  <a:lnTo>
                    <a:pt x="381" y="103"/>
                  </a:lnTo>
                  <a:lnTo>
                    <a:pt x="383" y="120"/>
                  </a:lnTo>
                  <a:lnTo>
                    <a:pt x="389" y="135"/>
                  </a:lnTo>
                  <a:lnTo>
                    <a:pt x="391" y="152"/>
                  </a:lnTo>
                  <a:lnTo>
                    <a:pt x="383" y="163"/>
                  </a:lnTo>
                  <a:lnTo>
                    <a:pt x="375" y="174"/>
                  </a:lnTo>
                  <a:lnTo>
                    <a:pt x="383" y="185"/>
                  </a:lnTo>
                  <a:lnTo>
                    <a:pt x="394" y="177"/>
                  </a:lnTo>
                  <a:lnTo>
                    <a:pt x="406" y="183"/>
                  </a:lnTo>
                  <a:lnTo>
                    <a:pt x="419" y="174"/>
                  </a:lnTo>
                  <a:lnTo>
                    <a:pt x="434" y="168"/>
                  </a:lnTo>
                  <a:lnTo>
                    <a:pt x="440" y="157"/>
                  </a:lnTo>
                  <a:lnTo>
                    <a:pt x="428" y="141"/>
                  </a:lnTo>
                  <a:lnTo>
                    <a:pt x="433" y="123"/>
                  </a:lnTo>
                  <a:lnTo>
                    <a:pt x="444" y="110"/>
                  </a:lnTo>
                  <a:lnTo>
                    <a:pt x="459" y="112"/>
                  </a:lnTo>
                  <a:lnTo>
                    <a:pt x="467" y="124"/>
                  </a:lnTo>
                  <a:lnTo>
                    <a:pt x="479" y="132"/>
                  </a:lnTo>
                  <a:lnTo>
                    <a:pt x="492" y="141"/>
                  </a:lnTo>
                  <a:lnTo>
                    <a:pt x="482" y="160"/>
                  </a:lnTo>
                  <a:lnTo>
                    <a:pt x="472" y="176"/>
                  </a:lnTo>
                  <a:lnTo>
                    <a:pt x="475" y="193"/>
                  </a:lnTo>
                  <a:lnTo>
                    <a:pt x="478" y="211"/>
                  </a:lnTo>
                  <a:lnTo>
                    <a:pt x="489" y="197"/>
                  </a:lnTo>
                  <a:lnTo>
                    <a:pt x="500" y="176"/>
                  </a:lnTo>
                  <a:lnTo>
                    <a:pt x="507" y="154"/>
                  </a:lnTo>
                  <a:lnTo>
                    <a:pt x="506" y="145"/>
                  </a:lnTo>
                  <a:lnTo>
                    <a:pt x="504" y="131"/>
                  </a:lnTo>
                  <a:lnTo>
                    <a:pt x="492" y="109"/>
                  </a:lnTo>
                  <a:lnTo>
                    <a:pt x="489" y="84"/>
                  </a:lnTo>
                  <a:lnTo>
                    <a:pt x="495" y="59"/>
                  </a:lnTo>
                  <a:lnTo>
                    <a:pt x="504" y="31"/>
                  </a:lnTo>
                  <a:lnTo>
                    <a:pt x="514" y="9"/>
                  </a:lnTo>
                  <a:lnTo>
                    <a:pt x="527" y="0"/>
                  </a:lnTo>
                  <a:lnTo>
                    <a:pt x="540" y="3"/>
                  </a:lnTo>
                  <a:lnTo>
                    <a:pt x="560" y="16"/>
                  </a:lnTo>
                  <a:lnTo>
                    <a:pt x="582" y="22"/>
                  </a:lnTo>
                  <a:lnTo>
                    <a:pt x="601" y="23"/>
                  </a:lnTo>
                  <a:lnTo>
                    <a:pt x="622" y="17"/>
                  </a:lnTo>
                  <a:lnTo>
                    <a:pt x="644" y="20"/>
                  </a:lnTo>
                  <a:lnTo>
                    <a:pt x="660" y="30"/>
                  </a:lnTo>
                  <a:lnTo>
                    <a:pt x="683" y="31"/>
                  </a:lnTo>
                  <a:lnTo>
                    <a:pt x="702" y="47"/>
                  </a:lnTo>
                  <a:lnTo>
                    <a:pt x="711" y="61"/>
                  </a:lnTo>
                  <a:lnTo>
                    <a:pt x="717" y="73"/>
                  </a:lnTo>
                  <a:lnTo>
                    <a:pt x="736" y="76"/>
                  </a:lnTo>
                  <a:lnTo>
                    <a:pt x="750" y="89"/>
                  </a:lnTo>
                  <a:lnTo>
                    <a:pt x="756" y="106"/>
                  </a:lnTo>
                  <a:lnTo>
                    <a:pt x="767" y="120"/>
                  </a:lnTo>
                  <a:lnTo>
                    <a:pt x="784" y="129"/>
                  </a:lnTo>
                  <a:lnTo>
                    <a:pt x="798" y="135"/>
                  </a:lnTo>
                  <a:lnTo>
                    <a:pt x="807" y="143"/>
                  </a:lnTo>
                  <a:lnTo>
                    <a:pt x="814" y="163"/>
                  </a:lnTo>
                  <a:lnTo>
                    <a:pt x="821" y="183"/>
                  </a:lnTo>
                  <a:lnTo>
                    <a:pt x="834" y="194"/>
                  </a:lnTo>
                  <a:lnTo>
                    <a:pt x="851" y="200"/>
                  </a:lnTo>
                  <a:lnTo>
                    <a:pt x="868" y="194"/>
                  </a:lnTo>
                  <a:lnTo>
                    <a:pt x="885" y="185"/>
                  </a:lnTo>
                  <a:lnTo>
                    <a:pt x="899" y="183"/>
                  </a:lnTo>
                  <a:lnTo>
                    <a:pt x="910" y="193"/>
                  </a:lnTo>
                  <a:lnTo>
                    <a:pt x="922" y="202"/>
                  </a:lnTo>
                  <a:lnTo>
                    <a:pt x="941" y="202"/>
                  </a:lnTo>
                  <a:lnTo>
                    <a:pt x="960" y="194"/>
                  </a:lnTo>
                  <a:lnTo>
                    <a:pt x="971" y="208"/>
                  </a:lnTo>
                  <a:lnTo>
                    <a:pt x="985" y="214"/>
                  </a:lnTo>
                  <a:lnTo>
                    <a:pt x="1002" y="214"/>
                  </a:lnTo>
                  <a:lnTo>
                    <a:pt x="1017" y="214"/>
                  </a:lnTo>
                  <a:lnTo>
                    <a:pt x="1031" y="219"/>
                  </a:lnTo>
                  <a:lnTo>
                    <a:pt x="1045" y="235"/>
                  </a:lnTo>
                  <a:lnTo>
                    <a:pt x="1055" y="249"/>
                  </a:lnTo>
                  <a:lnTo>
                    <a:pt x="1062" y="261"/>
                  </a:lnTo>
                  <a:lnTo>
                    <a:pt x="1081" y="267"/>
                  </a:lnTo>
                  <a:lnTo>
                    <a:pt x="1097" y="277"/>
                  </a:lnTo>
                  <a:lnTo>
                    <a:pt x="1115" y="287"/>
                  </a:lnTo>
                  <a:lnTo>
                    <a:pt x="1135" y="297"/>
                  </a:lnTo>
                  <a:lnTo>
                    <a:pt x="1154" y="300"/>
                  </a:lnTo>
                  <a:lnTo>
                    <a:pt x="1170" y="309"/>
                  </a:lnTo>
                  <a:lnTo>
                    <a:pt x="1184" y="325"/>
                  </a:lnTo>
                  <a:lnTo>
                    <a:pt x="1187" y="325"/>
                  </a:lnTo>
                  <a:lnTo>
                    <a:pt x="1204" y="328"/>
                  </a:lnTo>
                  <a:lnTo>
                    <a:pt x="1223" y="320"/>
                  </a:lnTo>
                  <a:lnTo>
                    <a:pt x="1233" y="326"/>
                  </a:lnTo>
                  <a:lnTo>
                    <a:pt x="1233" y="349"/>
                  </a:lnTo>
                  <a:lnTo>
                    <a:pt x="1229" y="370"/>
                  </a:lnTo>
                  <a:lnTo>
                    <a:pt x="1221" y="382"/>
                  </a:lnTo>
                  <a:lnTo>
                    <a:pt x="1213" y="395"/>
                  </a:lnTo>
                  <a:lnTo>
                    <a:pt x="1201" y="399"/>
                  </a:lnTo>
                  <a:lnTo>
                    <a:pt x="1187" y="399"/>
                  </a:lnTo>
                  <a:lnTo>
                    <a:pt x="1173" y="390"/>
                  </a:lnTo>
                  <a:lnTo>
                    <a:pt x="1153" y="395"/>
                  </a:lnTo>
                  <a:lnTo>
                    <a:pt x="1140" y="401"/>
                  </a:lnTo>
                  <a:lnTo>
                    <a:pt x="1125" y="408"/>
                  </a:lnTo>
                  <a:lnTo>
                    <a:pt x="1112" y="416"/>
                  </a:lnTo>
                  <a:lnTo>
                    <a:pt x="1097" y="413"/>
                  </a:lnTo>
                  <a:lnTo>
                    <a:pt x="1080" y="421"/>
                  </a:lnTo>
                  <a:lnTo>
                    <a:pt x="1067" y="438"/>
                  </a:lnTo>
                  <a:lnTo>
                    <a:pt x="1081" y="457"/>
                  </a:lnTo>
                  <a:lnTo>
                    <a:pt x="1089" y="485"/>
                  </a:lnTo>
                  <a:lnTo>
                    <a:pt x="1100" y="514"/>
                  </a:lnTo>
                  <a:lnTo>
                    <a:pt x="1108" y="536"/>
                  </a:lnTo>
                  <a:lnTo>
                    <a:pt x="1109" y="559"/>
                  </a:lnTo>
                  <a:lnTo>
                    <a:pt x="1101" y="575"/>
                  </a:lnTo>
                  <a:lnTo>
                    <a:pt x="1098" y="593"/>
                  </a:lnTo>
                  <a:lnTo>
                    <a:pt x="1101" y="621"/>
                  </a:lnTo>
                  <a:lnTo>
                    <a:pt x="1100" y="646"/>
                  </a:lnTo>
                  <a:lnTo>
                    <a:pt x="1095" y="669"/>
                  </a:lnTo>
                  <a:lnTo>
                    <a:pt x="1087" y="688"/>
                  </a:lnTo>
                  <a:lnTo>
                    <a:pt x="1080" y="710"/>
                  </a:lnTo>
                  <a:lnTo>
                    <a:pt x="1078" y="728"/>
                  </a:lnTo>
                  <a:lnTo>
                    <a:pt x="1083" y="749"/>
                  </a:lnTo>
                  <a:lnTo>
                    <a:pt x="1070" y="763"/>
                  </a:lnTo>
                  <a:lnTo>
                    <a:pt x="1055" y="770"/>
                  </a:lnTo>
                  <a:lnTo>
                    <a:pt x="1039" y="773"/>
                  </a:lnTo>
                  <a:lnTo>
                    <a:pt x="1022" y="770"/>
                  </a:lnTo>
                  <a:lnTo>
                    <a:pt x="1010" y="773"/>
                  </a:lnTo>
                  <a:lnTo>
                    <a:pt x="1005" y="784"/>
                  </a:lnTo>
                  <a:lnTo>
                    <a:pt x="1006" y="804"/>
                  </a:lnTo>
                  <a:lnTo>
                    <a:pt x="1005" y="826"/>
                  </a:lnTo>
                  <a:lnTo>
                    <a:pt x="1000" y="840"/>
                  </a:lnTo>
                  <a:lnTo>
                    <a:pt x="996" y="856"/>
                  </a:lnTo>
                  <a:lnTo>
                    <a:pt x="1003" y="882"/>
                  </a:lnTo>
                  <a:lnTo>
                    <a:pt x="1008" y="901"/>
                  </a:lnTo>
                  <a:lnTo>
                    <a:pt x="1016" y="927"/>
                  </a:lnTo>
                  <a:lnTo>
                    <a:pt x="1020" y="947"/>
                  </a:lnTo>
                  <a:lnTo>
                    <a:pt x="1016" y="960"/>
                  </a:lnTo>
                  <a:lnTo>
                    <a:pt x="1000" y="969"/>
                  </a:lnTo>
                  <a:lnTo>
                    <a:pt x="986" y="966"/>
                  </a:lnTo>
                  <a:lnTo>
                    <a:pt x="974" y="950"/>
                  </a:lnTo>
                  <a:lnTo>
                    <a:pt x="955" y="961"/>
                  </a:lnTo>
                  <a:lnTo>
                    <a:pt x="949" y="977"/>
                  </a:lnTo>
                  <a:lnTo>
                    <a:pt x="932" y="989"/>
                  </a:lnTo>
                  <a:lnTo>
                    <a:pt x="926" y="997"/>
                  </a:lnTo>
                  <a:lnTo>
                    <a:pt x="921" y="1003"/>
                  </a:lnTo>
                  <a:lnTo>
                    <a:pt x="902" y="1016"/>
                  </a:lnTo>
                  <a:lnTo>
                    <a:pt x="880" y="1025"/>
                  </a:lnTo>
                  <a:lnTo>
                    <a:pt x="857" y="1023"/>
                  </a:lnTo>
                  <a:lnTo>
                    <a:pt x="834" y="1028"/>
                  </a:lnTo>
                  <a:lnTo>
                    <a:pt x="824" y="1025"/>
                  </a:lnTo>
                  <a:lnTo>
                    <a:pt x="811" y="1025"/>
                  </a:lnTo>
                  <a:lnTo>
                    <a:pt x="795" y="1036"/>
                  </a:lnTo>
                  <a:lnTo>
                    <a:pt x="783" y="1053"/>
                  </a:lnTo>
                  <a:lnTo>
                    <a:pt x="778" y="1062"/>
                  </a:lnTo>
                  <a:lnTo>
                    <a:pt x="761" y="1068"/>
                  </a:lnTo>
                  <a:lnTo>
                    <a:pt x="742" y="1062"/>
                  </a:lnTo>
                  <a:lnTo>
                    <a:pt x="728" y="1059"/>
                  </a:lnTo>
                  <a:lnTo>
                    <a:pt x="723" y="1045"/>
                  </a:lnTo>
                  <a:lnTo>
                    <a:pt x="736" y="1033"/>
                  </a:lnTo>
                  <a:lnTo>
                    <a:pt x="744" y="1011"/>
                  </a:lnTo>
                  <a:lnTo>
                    <a:pt x="747" y="988"/>
                  </a:lnTo>
                  <a:lnTo>
                    <a:pt x="744" y="967"/>
                  </a:lnTo>
                  <a:lnTo>
                    <a:pt x="751" y="950"/>
                  </a:lnTo>
                  <a:lnTo>
                    <a:pt x="744" y="940"/>
                  </a:lnTo>
                  <a:lnTo>
                    <a:pt x="730" y="929"/>
                  </a:lnTo>
                  <a:lnTo>
                    <a:pt x="711" y="929"/>
                  </a:lnTo>
                  <a:lnTo>
                    <a:pt x="692" y="93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EF150F85-A3F2-475F-B7B1-4D22707CA6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438" y="2028948"/>
              <a:ext cx="1035493" cy="1056566"/>
            </a:xfrm>
            <a:custGeom>
              <a:avLst/>
              <a:gdLst>
                <a:gd name="T0" fmla="*/ 1070472 w 925"/>
                <a:gd name="T1" fmla="*/ 1340060 h 944"/>
                <a:gd name="T2" fmla="*/ 1192964 w 925"/>
                <a:gd name="T3" fmla="*/ 1281488 h 944"/>
                <a:gd name="T4" fmla="*/ 1237345 w 925"/>
                <a:gd name="T5" fmla="*/ 1143045 h 944"/>
                <a:gd name="T6" fmla="*/ 1326108 w 925"/>
                <a:gd name="T7" fmla="*/ 1093347 h 944"/>
                <a:gd name="T8" fmla="*/ 1288827 w 925"/>
                <a:gd name="T9" fmla="*/ 992177 h 944"/>
                <a:gd name="T10" fmla="*/ 1377590 w 925"/>
                <a:gd name="T11" fmla="*/ 962003 h 944"/>
                <a:gd name="T12" fmla="*/ 1448599 w 925"/>
                <a:gd name="T13" fmla="*/ 864383 h 944"/>
                <a:gd name="T14" fmla="*/ 1530261 w 925"/>
                <a:gd name="T15" fmla="*/ 894557 h 944"/>
                <a:gd name="T16" fmla="*/ 1595945 w 925"/>
                <a:gd name="T17" fmla="*/ 761438 h 944"/>
                <a:gd name="T18" fmla="*/ 1661629 w 925"/>
                <a:gd name="T19" fmla="*/ 649619 h 944"/>
                <a:gd name="T20" fmla="*/ 1624349 w 925"/>
                <a:gd name="T21" fmla="*/ 550223 h 944"/>
                <a:gd name="T22" fmla="*/ 1576417 w 925"/>
                <a:gd name="T23" fmla="*/ 454378 h 944"/>
                <a:gd name="T24" fmla="*/ 1523160 w 925"/>
                <a:gd name="T25" fmla="*/ 321259 h 944"/>
                <a:gd name="T26" fmla="*/ 1553339 w 925"/>
                <a:gd name="T27" fmla="*/ 285761 h 944"/>
                <a:gd name="T28" fmla="*/ 1530261 w 925"/>
                <a:gd name="T29" fmla="*/ 209440 h 944"/>
                <a:gd name="T30" fmla="*/ 1558665 w 925"/>
                <a:gd name="T31" fmla="*/ 92296 h 944"/>
                <a:gd name="T32" fmla="*/ 1503632 w 925"/>
                <a:gd name="T33" fmla="*/ 21299 h 944"/>
                <a:gd name="T34" fmla="*/ 1429072 w 925"/>
                <a:gd name="T35" fmla="*/ 97620 h 944"/>
                <a:gd name="T36" fmla="*/ 1361612 w 925"/>
                <a:gd name="T37" fmla="*/ 15974 h 944"/>
                <a:gd name="T38" fmla="*/ 1299479 w 925"/>
                <a:gd name="T39" fmla="*/ 56797 h 944"/>
                <a:gd name="T40" fmla="*/ 1223143 w 925"/>
                <a:gd name="T41" fmla="*/ 62122 h 944"/>
                <a:gd name="T42" fmla="*/ 1223143 w 925"/>
                <a:gd name="T43" fmla="*/ 189916 h 944"/>
                <a:gd name="T44" fmla="*/ 1166336 w 925"/>
                <a:gd name="T45" fmla="*/ 317710 h 944"/>
                <a:gd name="T46" fmla="*/ 1054495 w 925"/>
                <a:gd name="T47" fmla="*/ 392256 h 944"/>
                <a:gd name="T48" fmla="*/ 1013665 w 925"/>
                <a:gd name="T49" fmla="*/ 312385 h 944"/>
                <a:gd name="T50" fmla="*/ 999463 w 925"/>
                <a:gd name="T51" fmla="*/ 179266 h 944"/>
                <a:gd name="T52" fmla="*/ 905375 w 925"/>
                <a:gd name="T53" fmla="*/ 95845 h 944"/>
                <a:gd name="T54" fmla="*/ 811287 w 925"/>
                <a:gd name="T55" fmla="*/ 42598 h 944"/>
                <a:gd name="T56" fmla="*/ 758029 w 925"/>
                <a:gd name="T57" fmla="*/ 172167 h 944"/>
                <a:gd name="T58" fmla="*/ 637313 w 925"/>
                <a:gd name="T59" fmla="*/ 234289 h 944"/>
                <a:gd name="T60" fmla="*/ 498844 w 925"/>
                <a:gd name="T61" fmla="*/ 259137 h 944"/>
                <a:gd name="T62" fmla="*/ 429609 w 925"/>
                <a:gd name="T63" fmla="*/ 363857 h 944"/>
                <a:gd name="T64" fmla="*/ 356824 w 925"/>
                <a:gd name="T65" fmla="*/ 468577 h 944"/>
                <a:gd name="T66" fmla="*/ 184625 w 925"/>
                <a:gd name="T67" fmla="*/ 521825 h 944"/>
                <a:gd name="T68" fmla="*/ 67459 w 925"/>
                <a:gd name="T69" fmla="*/ 530699 h 944"/>
                <a:gd name="T70" fmla="*/ 127818 w 925"/>
                <a:gd name="T71" fmla="*/ 665593 h 944"/>
                <a:gd name="T72" fmla="*/ 195277 w 925"/>
                <a:gd name="T73" fmla="*/ 780962 h 944"/>
                <a:gd name="T74" fmla="*/ 133143 w 925"/>
                <a:gd name="T75" fmla="*/ 951354 h 944"/>
                <a:gd name="T76" fmla="*/ 28404 w 925"/>
                <a:gd name="T77" fmla="*/ 1095122 h 944"/>
                <a:gd name="T78" fmla="*/ 10651 w 925"/>
                <a:gd name="T79" fmla="*/ 1251315 h 944"/>
                <a:gd name="T80" fmla="*/ 42606 w 925"/>
                <a:gd name="T81" fmla="*/ 1396857 h 944"/>
                <a:gd name="T82" fmla="*/ 101189 w 925"/>
                <a:gd name="T83" fmla="*/ 1522876 h 944"/>
                <a:gd name="T84" fmla="*/ 161547 w 925"/>
                <a:gd name="T85" fmla="*/ 1634696 h 944"/>
                <a:gd name="T86" fmla="*/ 253860 w 925"/>
                <a:gd name="T87" fmla="*/ 1705693 h 944"/>
                <a:gd name="T88" fmla="*/ 319544 w 925"/>
                <a:gd name="T89" fmla="*/ 1645345 h 944"/>
                <a:gd name="T90" fmla="*/ 427834 w 925"/>
                <a:gd name="T91" fmla="*/ 1583223 h 944"/>
                <a:gd name="T92" fmla="*/ 537899 w 925"/>
                <a:gd name="T93" fmla="*/ 1498028 h 944"/>
                <a:gd name="T94" fmla="*/ 667492 w 925"/>
                <a:gd name="T95" fmla="*/ 1482053 h 944"/>
                <a:gd name="T96" fmla="*/ 779332 w 925"/>
                <a:gd name="T97" fmla="*/ 1414607 h 944"/>
                <a:gd name="T98" fmla="*/ 860993 w 925"/>
                <a:gd name="T99" fmla="*/ 1327636 h 944"/>
                <a:gd name="T100" fmla="*/ 917801 w 925"/>
                <a:gd name="T101" fmla="*/ 1265514 h 944"/>
                <a:gd name="T102" fmla="*/ 995912 w 925"/>
                <a:gd name="T103" fmla="*/ 1400407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925" h="944">
                  <a:moveTo>
                    <a:pt x="561" y="781"/>
                  </a:moveTo>
                  <a:lnTo>
                    <a:pt x="574" y="773"/>
                  </a:lnTo>
                  <a:lnTo>
                    <a:pt x="582" y="755"/>
                  </a:lnTo>
                  <a:lnTo>
                    <a:pt x="588" y="737"/>
                  </a:lnTo>
                  <a:lnTo>
                    <a:pt x="600" y="723"/>
                  </a:lnTo>
                  <a:lnTo>
                    <a:pt x="619" y="713"/>
                  </a:lnTo>
                  <a:lnTo>
                    <a:pt x="639" y="711"/>
                  </a:lnTo>
                  <a:lnTo>
                    <a:pt x="656" y="705"/>
                  </a:lnTo>
                  <a:lnTo>
                    <a:pt x="667" y="689"/>
                  </a:lnTo>
                  <a:lnTo>
                    <a:pt x="672" y="666"/>
                  </a:lnTo>
                  <a:lnTo>
                    <a:pt x="681" y="652"/>
                  </a:lnTo>
                  <a:lnTo>
                    <a:pt x="680" y="629"/>
                  </a:lnTo>
                  <a:lnTo>
                    <a:pt x="689" y="619"/>
                  </a:lnTo>
                  <a:lnTo>
                    <a:pt x="706" y="621"/>
                  </a:lnTo>
                  <a:lnTo>
                    <a:pt x="720" y="616"/>
                  </a:lnTo>
                  <a:lnTo>
                    <a:pt x="729" y="601"/>
                  </a:lnTo>
                  <a:lnTo>
                    <a:pt x="736" y="584"/>
                  </a:lnTo>
                  <a:lnTo>
                    <a:pt x="729" y="565"/>
                  </a:lnTo>
                  <a:lnTo>
                    <a:pt x="717" y="560"/>
                  </a:lnTo>
                  <a:lnTo>
                    <a:pt x="708" y="546"/>
                  </a:lnTo>
                  <a:lnTo>
                    <a:pt x="711" y="529"/>
                  </a:lnTo>
                  <a:lnTo>
                    <a:pt x="725" y="519"/>
                  </a:lnTo>
                  <a:lnTo>
                    <a:pt x="746" y="526"/>
                  </a:lnTo>
                  <a:lnTo>
                    <a:pt x="757" y="529"/>
                  </a:lnTo>
                  <a:lnTo>
                    <a:pt x="771" y="522"/>
                  </a:lnTo>
                  <a:lnTo>
                    <a:pt x="779" y="506"/>
                  </a:lnTo>
                  <a:lnTo>
                    <a:pt x="785" y="489"/>
                  </a:lnTo>
                  <a:lnTo>
                    <a:pt x="796" y="475"/>
                  </a:lnTo>
                  <a:lnTo>
                    <a:pt x="810" y="469"/>
                  </a:lnTo>
                  <a:lnTo>
                    <a:pt x="824" y="470"/>
                  </a:lnTo>
                  <a:lnTo>
                    <a:pt x="832" y="481"/>
                  </a:lnTo>
                  <a:lnTo>
                    <a:pt x="841" y="492"/>
                  </a:lnTo>
                  <a:lnTo>
                    <a:pt x="852" y="481"/>
                  </a:lnTo>
                  <a:lnTo>
                    <a:pt x="862" y="464"/>
                  </a:lnTo>
                  <a:lnTo>
                    <a:pt x="869" y="444"/>
                  </a:lnTo>
                  <a:lnTo>
                    <a:pt x="877" y="419"/>
                  </a:lnTo>
                  <a:lnTo>
                    <a:pt x="893" y="404"/>
                  </a:lnTo>
                  <a:lnTo>
                    <a:pt x="911" y="391"/>
                  </a:lnTo>
                  <a:lnTo>
                    <a:pt x="908" y="377"/>
                  </a:lnTo>
                  <a:lnTo>
                    <a:pt x="913" y="357"/>
                  </a:lnTo>
                  <a:lnTo>
                    <a:pt x="925" y="342"/>
                  </a:lnTo>
                  <a:lnTo>
                    <a:pt x="925" y="324"/>
                  </a:lnTo>
                  <a:lnTo>
                    <a:pt x="913" y="314"/>
                  </a:lnTo>
                  <a:lnTo>
                    <a:pt x="893" y="303"/>
                  </a:lnTo>
                  <a:lnTo>
                    <a:pt x="896" y="284"/>
                  </a:lnTo>
                  <a:lnTo>
                    <a:pt x="891" y="262"/>
                  </a:lnTo>
                  <a:lnTo>
                    <a:pt x="877" y="256"/>
                  </a:lnTo>
                  <a:lnTo>
                    <a:pt x="866" y="250"/>
                  </a:lnTo>
                  <a:lnTo>
                    <a:pt x="868" y="227"/>
                  </a:lnTo>
                  <a:lnTo>
                    <a:pt x="862" y="202"/>
                  </a:lnTo>
                  <a:lnTo>
                    <a:pt x="851" y="189"/>
                  </a:lnTo>
                  <a:lnTo>
                    <a:pt x="837" y="177"/>
                  </a:lnTo>
                  <a:lnTo>
                    <a:pt x="823" y="174"/>
                  </a:lnTo>
                  <a:lnTo>
                    <a:pt x="826" y="160"/>
                  </a:lnTo>
                  <a:lnTo>
                    <a:pt x="840" y="158"/>
                  </a:lnTo>
                  <a:lnTo>
                    <a:pt x="854" y="157"/>
                  </a:lnTo>
                  <a:lnTo>
                    <a:pt x="863" y="141"/>
                  </a:lnTo>
                  <a:lnTo>
                    <a:pt x="860" y="126"/>
                  </a:lnTo>
                  <a:lnTo>
                    <a:pt x="851" y="119"/>
                  </a:lnTo>
                  <a:lnTo>
                    <a:pt x="841" y="115"/>
                  </a:lnTo>
                  <a:lnTo>
                    <a:pt x="846" y="102"/>
                  </a:lnTo>
                  <a:lnTo>
                    <a:pt x="857" y="87"/>
                  </a:lnTo>
                  <a:lnTo>
                    <a:pt x="862" y="65"/>
                  </a:lnTo>
                  <a:lnTo>
                    <a:pt x="857" y="51"/>
                  </a:lnTo>
                  <a:lnTo>
                    <a:pt x="863" y="34"/>
                  </a:lnTo>
                  <a:lnTo>
                    <a:pt x="868" y="12"/>
                  </a:lnTo>
                  <a:lnTo>
                    <a:pt x="846" y="5"/>
                  </a:lnTo>
                  <a:lnTo>
                    <a:pt x="826" y="12"/>
                  </a:lnTo>
                  <a:lnTo>
                    <a:pt x="818" y="26"/>
                  </a:lnTo>
                  <a:lnTo>
                    <a:pt x="801" y="29"/>
                  </a:lnTo>
                  <a:lnTo>
                    <a:pt x="793" y="40"/>
                  </a:lnTo>
                  <a:lnTo>
                    <a:pt x="785" y="54"/>
                  </a:lnTo>
                  <a:lnTo>
                    <a:pt x="774" y="60"/>
                  </a:lnTo>
                  <a:lnTo>
                    <a:pt x="765" y="45"/>
                  </a:lnTo>
                  <a:lnTo>
                    <a:pt x="757" y="26"/>
                  </a:lnTo>
                  <a:lnTo>
                    <a:pt x="748" y="9"/>
                  </a:lnTo>
                  <a:lnTo>
                    <a:pt x="742" y="0"/>
                  </a:lnTo>
                  <a:lnTo>
                    <a:pt x="729" y="3"/>
                  </a:lnTo>
                  <a:lnTo>
                    <a:pt x="720" y="14"/>
                  </a:lnTo>
                  <a:lnTo>
                    <a:pt x="714" y="31"/>
                  </a:lnTo>
                  <a:lnTo>
                    <a:pt x="705" y="22"/>
                  </a:lnTo>
                  <a:lnTo>
                    <a:pt x="695" y="12"/>
                  </a:lnTo>
                  <a:lnTo>
                    <a:pt x="681" y="19"/>
                  </a:lnTo>
                  <a:lnTo>
                    <a:pt x="672" y="34"/>
                  </a:lnTo>
                  <a:lnTo>
                    <a:pt x="658" y="46"/>
                  </a:lnTo>
                  <a:lnTo>
                    <a:pt x="655" y="60"/>
                  </a:lnTo>
                  <a:lnTo>
                    <a:pt x="667" y="81"/>
                  </a:lnTo>
                  <a:lnTo>
                    <a:pt x="672" y="104"/>
                  </a:lnTo>
                  <a:lnTo>
                    <a:pt x="677" y="137"/>
                  </a:lnTo>
                  <a:lnTo>
                    <a:pt x="669" y="158"/>
                  </a:lnTo>
                  <a:lnTo>
                    <a:pt x="658" y="174"/>
                  </a:lnTo>
                  <a:lnTo>
                    <a:pt x="641" y="175"/>
                  </a:lnTo>
                  <a:lnTo>
                    <a:pt x="624" y="180"/>
                  </a:lnTo>
                  <a:lnTo>
                    <a:pt x="611" y="192"/>
                  </a:lnTo>
                  <a:lnTo>
                    <a:pt x="596" y="208"/>
                  </a:lnTo>
                  <a:lnTo>
                    <a:pt x="580" y="216"/>
                  </a:lnTo>
                  <a:lnTo>
                    <a:pt x="566" y="214"/>
                  </a:lnTo>
                  <a:lnTo>
                    <a:pt x="557" y="205"/>
                  </a:lnTo>
                  <a:lnTo>
                    <a:pt x="551" y="188"/>
                  </a:lnTo>
                  <a:lnTo>
                    <a:pt x="557" y="172"/>
                  </a:lnTo>
                  <a:lnTo>
                    <a:pt x="547" y="157"/>
                  </a:lnTo>
                  <a:lnTo>
                    <a:pt x="540" y="138"/>
                  </a:lnTo>
                  <a:lnTo>
                    <a:pt x="541" y="119"/>
                  </a:lnTo>
                  <a:lnTo>
                    <a:pt x="549" y="99"/>
                  </a:lnTo>
                  <a:lnTo>
                    <a:pt x="546" y="82"/>
                  </a:lnTo>
                  <a:lnTo>
                    <a:pt x="530" y="71"/>
                  </a:lnTo>
                  <a:lnTo>
                    <a:pt x="510" y="65"/>
                  </a:lnTo>
                  <a:lnTo>
                    <a:pt x="498" y="53"/>
                  </a:lnTo>
                  <a:lnTo>
                    <a:pt x="490" y="31"/>
                  </a:lnTo>
                  <a:lnTo>
                    <a:pt x="479" y="17"/>
                  </a:lnTo>
                  <a:lnTo>
                    <a:pt x="460" y="14"/>
                  </a:lnTo>
                  <a:lnTo>
                    <a:pt x="446" y="23"/>
                  </a:lnTo>
                  <a:lnTo>
                    <a:pt x="449" y="48"/>
                  </a:lnTo>
                  <a:lnTo>
                    <a:pt x="439" y="68"/>
                  </a:lnTo>
                  <a:lnTo>
                    <a:pt x="426" y="78"/>
                  </a:lnTo>
                  <a:lnTo>
                    <a:pt x="417" y="95"/>
                  </a:lnTo>
                  <a:lnTo>
                    <a:pt x="400" y="104"/>
                  </a:lnTo>
                  <a:lnTo>
                    <a:pt x="383" y="113"/>
                  </a:lnTo>
                  <a:lnTo>
                    <a:pt x="372" y="126"/>
                  </a:lnTo>
                  <a:lnTo>
                    <a:pt x="350" y="129"/>
                  </a:lnTo>
                  <a:lnTo>
                    <a:pt x="330" y="123"/>
                  </a:lnTo>
                  <a:lnTo>
                    <a:pt x="311" y="126"/>
                  </a:lnTo>
                  <a:lnTo>
                    <a:pt x="289" y="132"/>
                  </a:lnTo>
                  <a:lnTo>
                    <a:pt x="274" y="143"/>
                  </a:lnTo>
                  <a:lnTo>
                    <a:pt x="261" y="158"/>
                  </a:lnTo>
                  <a:lnTo>
                    <a:pt x="244" y="171"/>
                  </a:lnTo>
                  <a:lnTo>
                    <a:pt x="238" y="182"/>
                  </a:lnTo>
                  <a:lnTo>
                    <a:pt x="236" y="200"/>
                  </a:lnTo>
                  <a:lnTo>
                    <a:pt x="244" y="224"/>
                  </a:lnTo>
                  <a:lnTo>
                    <a:pt x="236" y="242"/>
                  </a:lnTo>
                  <a:lnTo>
                    <a:pt x="221" y="253"/>
                  </a:lnTo>
                  <a:lnTo>
                    <a:pt x="196" y="258"/>
                  </a:lnTo>
                  <a:lnTo>
                    <a:pt x="170" y="267"/>
                  </a:lnTo>
                  <a:lnTo>
                    <a:pt x="143" y="273"/>
                  </a:lnTo>
                  <a:lnTo>
                    <a:pt x="123" y="283"/>
                  </a:lnTo>
                  <a:lnTo>
                    <a:pt x="101" y="287"/>
                  </a:lnTo>
                  <a:lnTo>
                    <a:pt x="84" y="283"/>
                  </a:lnTo>
                  <a:lnTo>
                    <a:pt x="67" y="273"/>
                  </a:lnTo>
                  <a:lnTo>
                    <a:pt x="48" y="278"/>
                  </a:lnTo>
                  <a:lnTo>
                    <a:pt x="37" y="292"/>
                  </a:lnTo>
                  <a:lnTo>
                    <a:pt x="33" y="314"/>
                  </a:lnTo>
                  <a:lnTo>
                    <a:pt x="44" y="332"/>
                  </a:lnTo>
                  <a:lnTo>
                    <a:pt x="61" y="348"/>
                  </a:lnTo>
                  <a:lnTo>
                    <a:pt x="70" y="366"/>
                  </a:lnTo>
                  <a:lnTo>
                    <a:pt x="72" y="383"/>
                  </a:lnTo>
                  <a:lnTo>
                    <a:pt x="90" y="391"/>
                  </a:lnTo>
                  <a:lnTo>
                    <a:pt x="106" y="407"/>
                  </a:lnTo>
                  <a:lnTo>
                    <a:pt x="107" y="430"/>
                  </a:lnTo>
                  <a:lnTo>
                    <a:pt x="98" y="453"/>
                  </a:lnTo>
                  <a:lnTo>
                    <a:pt x="93" y="478"/>
                  </a:lnTo>
                  <a:lnTo>
                    <a:pt x="84" y="503"/>
                  </a:lnTo>
                  <a:lnTo>
                    <a:pt x="73" y="523"/>
                  </a:lnTo>
                  <a:lnTo>
                    <a:pt x="62" y="546"/>
                  </a:lnTo>
                  <a:lnTo>
                    <a:pt x="48" y="568"/>
                  </a:lnTo>
                  <a:lnTo>
                    <a:pt x="30" y="582"/>
                  </a:lnTo>
                  <a:lnTo>
                    <a:pt x="16" y="602"/>
                  </a:lnTo>
                  <a:lnTo>
                    <a:pt x="13" y="621"/>
                  </a:lnTo>
                  <a:lnTo>
                    <a:pt x="20" y="647"/>
                  </a:lnTo>
                  <a:lnTo>
                    <a:pt x="14" y="668"/>
                  </a:lnTo>
                  <a:lnTo>
                    <a:pt x="6" y="688"/>
                  </a:lnTo>
                  <a:lnTo>
                    <a:pt x="0" y="714"/>
                  </a:lnTo>
                  <a:lnTo>
                    <a:pt x="3" y="736"/>
                  </a:lnTo>
                  <a:lnTo>
                    <a:pt x="9" y="758"/>
                  </a:lnTo>
                  <a:lnTo>
                    <a:pt x="23" y="768"/>
                  </a:lnTo>
                  <a:lnTo>
                    <a:pt x="39" y="782"/>
                  </a:lnTo>
                  <a:lnTo>
                    <a:pt x="48" y="800"/>
                  </a:lnTo>
                  <a:lnTo>
                    <a:pt x="58" y="820"/>
                  </a:lnTo>
                  <a:lnTo>
                    <a:pt x="56" y="838"/>
                  </a:lnTo>
                  <a:lnTo>
                    <a:pt x="55" y="859"/>
                  </a:lnTo>
                  <a:lnTo>
                    <a:pt x="73" y="869"/>
                  </a:lnTo>
                  <a:lnTo>
                    <a:pt x="89" y="882"/>
                  </a:lnTo>
                  <a:lnTo>
                    <a:pt x="89" y="899"/>
                  </a:lnTo>
                  <a:lnTo>
                    <a:pt x="93" y="922"/>
                  </a:lnTo>
                  <a:lnTo>
                    <a:pt x="115" y="938"/>
                  </a:lnTo>
                  <a:lnTo>
                    <a:pt x="128" y="944"/>
                  </a:lnTo>
                  <a:lnTo>
                    <a:pt x="140" y="938"/>
                  </a:lnTo>
                  <a:lnTo>
                    <a:pt x="145" y="922"/>
                  </a:lnTo>
                  <a:lnTo>
                    <a:pt x="159" y="916"/>
                  </a:lnTo>
                  <a:lnTo>
                    <a:pt x="174" y="921"/>
                  </a:lnTo>
                  <a:lnTo>
                    <a:pt x="176" y="905"/>
                  </a:lnTo>
                  <a:lnTo>
                    <a:pt x="182" y="891"/>
                  </a:lnTo>
                  <a:lnTo>
                    <a:pt x="196" y="886"/>
                  </a:lnTo>
                  <a:lnTo>
                    <a:pt x="218" y="880"/>
                  </a:lnTo>
                  <a:lnTo>
                    <a:pt x="235" y="871"/>
                  </a:lnTo>
                  <a:lnTo>
                    <a:pt x="254" y="859"/>
                  </a:lnTo>
                  <a:lnTo>
                    <a:pt x="269" y="852"/>
                  </a:lnTo>
                  <a:lnTo>
                    <a:pt x="280" y="838"/>
                  </a:lnTo>
                  <a:lnTo>
                    <a:pt x="296" y="824"/>
                  </a:lnTo>
                  <a:lnTo>
                    <a:pt x="313" y="818"/>
                  </a:lnTo>
                  <a:lnTo>
                    <a:pt x="331" y="815"/>
                  </a:lnTo>
                  <a:lnTo>
                    <a:pt x="348" y="810"/>
                  </a:lnTo>
                  <a:lnTo>
                    <a:pt x="367" y="815"/>
                  </a:lnTo>
                  <a:lnTo>
                    <a:pt x="384" y="812"/>
                  </a:lnTo>
                  <a:lnTo>
                    <a:pt x="400" y="803"/>
                  </a:lnTo>
                  <a:lnTo>
                    <a:pt x="412" y="789"/>
                  </a:lnTo>
                  <a:lnTo>
                    <a:pt x="428" y="778"/>
                  </a:lnTo>
                  <a:lnTo>
                    <a:pt x="445" y="772"/>
                  </a:lnTo>
                  <a:lnTo>
                    <a:pt x="454" y="759"/>
                  </a:lnTo>
                  <a:lnTo>
                    <a:pt x="460" y="742"/>
                  </a:lnTo>
                  <a:lnTo>
                    <a:pt x="473" y="730"/>
                  </a:lnTo>
                  <a:lnTo>
                    <a:pt x="479" y="711"/>
                  </a:lnTo>
                  <a:lnTo>
                    <a:pt x="481" y="692"/>
                  </a:lnTo>
                  <a:lnTo>
                    <a:pt x="490" y="685"/>
                  </a:lnTo>
                  <a:lnTo>
                    <a:pt x="504" y="696"/>
                  </a:lnTo>
                  <a:lnTo>
                    <a:pt x="515" y="711"/>
                  </a:lnTo>
                  <a:lnTo>
                    <a:pt x="524" y="727"/>
                  </a:lnTo>
                  <a:lnTo>
                    <a:pt x="532" y="753"/>
                  </a:lnTo>
                  <a:lnTo>
                    <a:pt x="547" y="770"/>
                  </a:lnTo>
                  <a:lnTo>
                    <a:pt x="561" y="781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FAC8D635-48DD-4A91-9A32-084395CF56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6561" y="2794876"/>
              <a:ext cx="714359" cy="934192"/>
            </a:xfrm>
            <a:custGeom>
              <a:avLst/>
              <a:gdLst>
                <a:gd name="T0" fmla="*/ 992568 w 638"/>
                <a:gd name="T1" fmla="*/ 259655 h 833"/>
                <a:gd name="T2" fmla="*/ 937524 w 638"/>
                <a:gd name="T3" fmla="*/ 336129 h 833"/>
                <a:gd name="T4" fmla="*/ 989017 w 638"/>
                <a:gd name="T5" fmla="*/ 451729 h 833"/>
                <a:gd name="T6" fmla="*/ 941076 w 638"/>
                <a:gd name="T7" fmla="*/ 545987 h 833"/>
                <a:gd name="T8" fmla="*/ 850519 w 638"/>
                <a:gd name="T9" fmla="*/ 626018 h 833"/>
                <a:gd name="T10" fmla="*/ 855846 w 638"/>
                <a:gd name="T11" fmla="*/ 729169 h 833"/>
                <a:gd name="T12" fmla="*/ 960607 w 638"/>
                <a:gd name="T13" fmla="*/ 697156 h 833"/>
                <a:gd name="T14" fmla="*/ 1056491 w 638"/>
                <a:gd name="T15" fmla="*/ 679372 h 833"/>
                <a:gd name="T16" fmla="*/ 1118637 w 638"/>
                <a:gd name="T17" fmla="*/ 773630 h 833"/>
                <a:gd name="T18" fmla="*/ 1145271 w 638"/>
                <a:gd name="T19" fmla="*/ 875002 h 833"/>
                <a:gd name="T20" fmla="*/ 1115086 w 638"/>
                <a:gd name="T21" fmla="*/ 963925 h 833"/>
                <a:gd name="T22" fmla="*/ 1136393 w 638"/>
                <a:gd name="T23" fmla="*/ 1042177 h 833"/>
                <a:gd name="T24" fmla="*/ 1141720 w 638"/>
                <a:gd name="T25" fmla="*/ 1127544 h 833"/>
                <a:gd name="T26" fmla="*/ 1150598 w 638"/>
                <a:gd name="T27" fmla="*/ 1237808 h 833"/>
                <a:gd name="T28" fmla="*/ 1104432 w 638"/>
                <a:gd name="T29" fmla="*/ 1342737 h 833"/>
                <a:gd name="T30" fmla="*/ 1065369 w 638"/>
                <a:gd name="T31" fmla="*/ 1433439 h 833"/>
                <a:gd name="T32" fmla="*/ 1028081 w 638"/>
                <a:gd name="T33" fmla="*/ 1520583 h 833"/>
                <a:gd name="T34" fmla="*/ 926871 w 638"/>
                <a:gd name="T35" fmla="*/ 1453002 h 833"/>
                <a:gd name="T36" fmla="*/ 846968 w 638"/>
                <a:gd name="T37" fmla="*/ 1456559 h 833"/>
                <a:gd name="T38" fmla="*/ 731553 w 638"/>
                <a:gd name="T39" fmla="*/ 1445888 h 833"/>
                <a:gd name="T40" fmla="*/ 637446 w 638"/>
                <a:gd name="T41" fmla="*/ 1394312 h 833"/>
                <a:gd name="T42" fmla="*/ 566421 w 638"/>
                <a:gd name="T43" fmla="*/ 1328509 h 833"/>
                <a:gd name="T44" fmla="*/ 573523 w 638"/>
                <a:gd name="T45" fmla="*/ 1223580 h 833"/>
                <a:gd name="T46" fmla="*/ 550440 w 638"/>
                <a:gd name="T47" fmla="*/ 1123987 h 833"/>
                <a:gd name="T48" fmla="*/ 539787 w 638"/>
                <a:gd name="T49" fmla="*/ 1031507 h 833"/>
                <a:gd name="T50" fmla="*/ 451006 w 638"/>
                <a:gd name="T51" fmla="*/ 981710 h 833"/>
                <a:gd name="T52" fmla="*/ 337367 w 638"/>
                <a:gd name="T53" fmla="*/ 985267 h 833"/>
                <a:gd name="T54" fmla="*/ 259240 w 638"/>
                <a:gd name="T55" fmla="*/ 1052848 h 833"/>
                <a:gd name="T56" fmla="*/ 166908 w 638"/>
                <a:gd name="T57" fmla="*/ 1011944 h 833"/>
                <a:gd name="T58" fmla="*/ 117191 w 638"/>
                <a:gd name="T59" fmla="*/ 985267 h 833"/>
                <a:gd name="T60" fmla="*/ 172235 w 638"/>
                <a:gd name="T61" fmla="*/ 898122 h 833"/>
                <a:gd name="T62" fmla="*/ 136722 w 638"/>
                <a:gd name="T63" fmla="*/ 810978 h 833"/>
                <a:gd name="T64" fmla="*/ 49717 w 638"/>
                <a:gd name="T65" fmla="*/ 730947 h 833"/>
                <a:gd name="T66" fmla="*/ 0 w 638"/>
                <a:gd name="T67" fmla="*/ 620682 h 833"/>
                <a:gd name="T68" fmla="*/ 44390 w 638"/>
                <a:gd name="T69" fmla="*/ 499747 h 833"/>
                <a:gd name="T70" fmla="*/ 127844 w 638"/>
                <a:gd name="T71" fmla="*/ 432166 h 833"/>
                <a:gd name="T72" fmla="*/ 213074 w 638"/>
                <a:gd name="T73" fmla="*/ 462400 h 833"/>
                <a:gd name="T74" fmla="*/ 275220 w 638"/>
                <a:gd name="T75" fmla="*/ 430387 h 833"/>
                <a:gd name="T76" fmla="*/ 314284 w 638"/>
                <a:gd name="T77" fmla="*/ 366363 h 833"/>
                <a:gd name="T78" fmla="*/ 420821 w 638"/>
                <a:gd name="T79" fmla="*/ 318344 h 833"/>
                <a:gd name="T80" fmla="*/ 497172 w 638"/>
                <a:gd name="T81" fmla="*/ 254320 h 833"/>
                <a:gd name="T82" fmla="*/ 591280 w 638"/>
                <a:gd name="T83" fmla="*/ 227643 h 833"/>
                <a:gd name="T84" fmla="*/ 685387 w 638"/>
                <a:gd name="T85" fmla="*/ 215194 h 833"/>
                <a:gd name="T86" fmla="*/ 768841 w 638"/>
                <a:gd name="T87" fmla="*/ 158283 h 833"/>
                <a:gd name="T88" fmla="*/ 818558 w 638"/>
                <a:gd name="T89" fmla="*/ 81809 h 833"/>
                <a:gd name="T90" fmla="*/ 850519 w 638"/>
                <a:gd name="T91" fmla="*/ 0 h 833"/>
                <a:gd name="T92" fmla="*/ 912666 w 638"/>
                <a:gd name="T93" fmla="*/ 76474 h 833"/>
                <a:gd name="T94" fmla="*/ 983690 w 638"/>
                <a:gd name="T95" fmla="*/ 176068 h 8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38" h="833">
                  <a:moveTo>
                    <a:pt x="540" y="96"/>
                  </a:moveTo>
                  <a:lnTo>
                    <a:pt x="551" y="122"/>
                  </a:lnTo>
                  <a:lnTo>
                    <a:pt x="545" y="142"/>
                  </a:lnTo>
                  <a:lnTo>
                    <a:pt x="531" y="152"/>
                  </a:lnTo>
                  <a:lnTo>
                    <a:pt x="517" y="167"/>
                  </a:lnTo>
                  <a:lnTo>
                    <a:pt x="515" y="184"/>
                  </a:lnTo>
                  <a:lnTo>
                    <a:pt x="523" y="206"/>
                  </a:lnTo>
                  <a:lnTo>
                    <a:pt x="532" y="225"/>
                  </a:lnTo>
                  <a:lnTo>
                    <a:pt x="543" y="247"/>
                  </a:lnTo>
                  <a:lnTo>
                    <a:pt x="542" y="264"/>
                  </a:lnTo>
                  <a:lnTo>
                    <a:pt x="532" y="284"/>
                  </a:lnTo>
                  <a:lnTo>
                    <a:pt x="517" y="299"/>
                  </a:lnTo>
                  <a:lnTo>
                    <a:pt x="496" y="310"/>
                  </a:lnTo>
                  <a:lnTo>
                    <a:pt x="479" y="330"/>
                  </a:lnTo>
                  <a:lnTo>
                    <a:pt x="467" y="343"/>
                  </a:lnTo>
                  <a:lnTo>
                    <a:pt x="458" y="361"/>
                  </a:lnTo>
                  <a:lnTo>
                    <a:pt x="462" y="386"/>
                  </a:lnTo>
                  <a:lnTo>
                    <a:pt x="470" y="399"/>
                  </a:lnTo>
                  <a:lnTo>
                    <a:pt x="487" y="396"/>
                  </a:lnTo>
                  <a:lnTo>
                    <a:pt x="507" y="386"/>
                  </a:lnTo>
                  <a:lnTo>
                    <a:pt x="528" y="382"/>
                  </a:lnTo>
                  <a:lnTo>
                    <a:pt x="545" y="369"/>
                  </a:lnTo>
                  <a:lnTo>
                    <a:pt x="566" y="365"/>
                  </a:lnTo>
                  <a:lnTo>
                    <a:pt x="580" y="372"/>
                  </a:lnTo>
                  <a:lnTo>
                    <a:pt x="594" y="386"/>
                  </a:lnTo>
                  <a:lnTo>
                    <a:pt x="610" y="408"/>
                  </a:lnTo>
                  <a:lnTo>
                    <a:pt x="615" y="424"/>
                  </a:lnTo>
                  <a:lnTo>
                    <a:pt x="613" y="444"/>
                  </a:lnTo>
                  <a:lnTo>
                    <a:pt x="619" y="469"/>
                  </a:lnTo>
                  <a:lnTo>
                    <a:pt x="629" y="479"/>
                  </a:lnTo>
                  <a:lnTo>
                    <a:pt x="632" y="497"/>
                  </a:lnTo>
                  <a:lnTo>
                    <a:pt x="619" y="510"/>
                  </a:lnTo>
                  <a:lnTo>
                    <a:pt x="613" y="528"/>
                  </a:lnTo>
                  <a:lnTo>
                    <a:pt x="624" y="543"/>
                  </a:lnTo>
                  <a:lnTo>
                    <a:pt x="619" y="556"/>
                  </a:lnTo>
                  <a:lnTo>
                    <a:pt x="624" y="571"/>
                  </a:lnTo>
                  <a:lnTo>
                    <a:pt x="621" y="583"/>
                  </a:lnTo>
                  <a:lnTo>
                    <a:pt x="624" y="597"/>
                  </a:lnTo>
                  <a:lnTo>
                    <a:pt x="627" y="618"/>
                  </a:lnTo>
                  <a:lnTo>
                    <a:pt x="632" y="641"/>
                  </a:lnTo>
                  <a:lnTo>
                    <a:pt x="638" y="661"/>
                  </a:lnTo>
                  <a:lnTo>
                    <a:pt x="632" y="678"/>
                  </a:lnTo>
                  <a:lnTo>
                    <a:pt x="632" y="697"/>
                  </a:lnTo>
                  <a:lnTo>
                    <a:pt x="618" y="714"/>
                  </a:lnTo>
                  <a:lnTo>
                    <a:pt x="607" y="736"/>
                  </a:lnTo>
                  <a:lnTo>
                    <a:pt x="602" y="753"/>
                  </a:lnTo>
                  <a:lnTo>
                    <a:pt x="598" y="773"/>
                  </a:lnTo>
                  <a:lnTo>
                    <a:pt x="585" y="785"/>
                  </a:lnTo>
                  <a:lnTo>
                    <a:pt x="571" y="801"/>
                  </a:lnTo>
                  <a:lnTo>
                    <a:pt x="568" y="818"/>
                  </a:lnTo>
                  <a:lnTo>
                    <a:pt x="565" y="833"/>
                  </a:lnTo>
                  <a:lnTo>
                    <a:pt x="548" y="824"/>
                  </a:lnTo>
                  <a:lnTo>
                    <a:pt x="528" y="813"/>
                  </a:lnTo>
                  <a:lnTo>
                    <a:pt x="509" y="796"/>
                  </a:lnTo>
                  <a:lnTo>
                    <a:pt x="492" y="787"/>
                  </a:lnTo>
                  <a:lnTo>
                    <a:pt x="479" y="795"/>
                  </a:lnTo>
                  <a:lnTo>
                    <a:pt x="465" y="798"/>
                  </a:lnTo>
                  <a:lnTo>
                    <a:pt x="447" y="792"/>
                  </a:lnTo>
                  <a:lnTo>
                    <a:pt x="428" y="795"/>
                  </a:lnTo>
                  <a:lnTo>
                    <a:pt x="402" y="792"/>
                  </a:lnTo>
                  <a:lnTo>
                    <a:pt x="377" y="784"/>
                  </a:lnTo>
                  <a:lnTo>
                    <a:pt x="360" y="778"/>
                  </a:lnTo>
                  <a:lnTo>
                    <a:pt x="350" y="764"/>
                  </a:lnTo>
                  <a:lnTo>
                    <a:pt x="336" y="748"/>
                  </a:lnTo>
                  <a:lnTo>
                    <a:pt x="321" y="745"/>
                  </a:lnTo>
                  <a:lnTo>
                    <a:pt x="311" y="728"/>
                  </a:lnTo>
                  <a:lnTo>
                    <a:pt x="307" y="705"/>
                  </a:lnTo>
                  <a:lnTo>
                    <a:pt x="305" y="686"/>
                  </a:lnTo>
                  <a:lnTo>
                    <a:pt x="315" y="670"/>
                  </a:lnTo>
                  <a:lnTo>
                    <a:pt x="315" y="650"/>
                  </a:lnTo>
                  <a:lnTo>
                    <a:pt x="307" y="636"/>
                  </a:lnTo>
                  <a:lnTo>
                    <a:pt x="302" y="616"/>
                  </a:lnTo>
                  <a:lnTo>
                    <a:pt x="310" y="597"/>
                  </a:lnTo>
                  <a:lnTo>
                    <a:pt x="308" y="579"/>
                  </a:lnTo>
                  <a:lnTo>
                    <a:pt x="297" y="565"/>
                  </a:lnTo>
                  <a:lnTo>
                    <a:pt x="280" y="557"/>
                  </a:lnTo>
                  <a:lnTo>
                    <a:pt x="260" y="551"/>
                  </a:lnTo>
                  <a:lnTo>
                    <a:pt x="248" y="538"/>
                  </a:lnTo>
                  <a:lnTo>
                    <a:pt x="229" y="529"/>
                  </a:lnTo>
                  <a:lnTo>
                    <a:pt x="204" y="535"/>
                  </a:lnTo>
                  <a:lnTo>
                    <a:pt x="185" y="540"/>
                  </a:lnTo>
                  <a:lnTo>
                    <a:pt x="171" y="556"/>
                  </a:lnTo>
                  <a:lnTo>
                    <a:pt x="161" y="569"/>
                  </a:lnTo>
                  <a:lnTo>
                    <a:pt x="142" y="577"/>
                  </a:lnTo>
                  <a:lnTo>
                    <a:pt x="125" y="573"/>
                  </a:lnTo>
                  <a:lnTo>
                    <a:pt x="109" y="563"/>
                  </a:lnTo>
                  <a:lnTo>
                    <a:pt x="92" y="554"/>
                  </a:lnTo>
                  <a:lnTo>
                    <a:pt x="74" y="556"/>
                  </a:lnTo>
                  <a:lnTo>
                    <a:pt x="56" y="560"/>
                  </a:lnTo>
                  <a:lnTo>
                    <a:pt x="64" y="540"/>
                  </a:lnTo>
                  <a:lnTo>
                    <a:pt x="75" y="521"/>
                  </a:lnTo>
                  <a:lnTo>
                    <a:pt x="83" y="506"/>
                  </a:lnTo>
                  <a:lnTo>
                    <a:pt x="95" y="492"/>
                  </a:lnTo>
                  <a:lnTo>
                    <a:pt x="100" y="467"/>
                  </a:lnTo>
                  <a:lnTo>
                    <a:pt x="91" y="451"/>
                  </a:lnTo>
                  <a:lnTo>
                    <a:pt x="75" y="444"/>
                  </a:lnTo>
                  <a:lnTo>
                    <a:pt x="61" y="428"/>
                  </a:lnTo>
                  <a:lnTo>
                    <a:pt x="44" y="411"/>
                  </a:lnTo>
                  <a:lnTo>
                    <a:pt x="27" y="400"/>
                  </a:lnTo>
                  <a:lnTo>
                    <a:pt x="14" y="385"/>
                  </a:lnTo>
                  <a:lnTo>
                    <a:pt x="8" y="365"/>
                  </a:lnTo>
                  <a:lnTo>
                    <a:pt x="0" y="340"/>
                  </a:lnTo>
                  <a:lnTo>
                    <a:pt x="4" y="315"/>
                  </a:lnTo>
                  <a:lnTo>
                    <a:pt x="10" y="290"/>
                  </a:lnTo>
                  <a:lnTo>
                    <a:pt x="24" y="274"/>
                  </a:lnTo>
                  <a:lnTo>
                    <a:pt x="44" y="265"/>
                  </a:lnTo>
                  <a:lnTo>
                    <a:pt x="64" y="254"/>
                  </a:lnTo>
                  <a:lnTo>
                    <a:pt x="70" y="237"/>
                  </a:lnTo>
                  <a:lnTo>
                    <a:pt x="92" y="253"/>
                  </a:lnTo>
                  <a:lnTo>
                    <a:pt x="105" y="259"/>
                  </a:lnTo>
                  <a:lnTo>
                    <a:pt x="117" y="253"/>
                  </a:lnTo>
                  <a:lnTo>
                    <a:pt x="122" y="237"/>
                  </a:lnTo>
                  <a:lnTo>
                    <a:pt x="136" y="231"/>
                  </a:lnTo>
                  <a:lnTo>
                    <a:pt x="151" y="236"/>
                  </a:lnTo>
                  <a:lnTo>
                    <a:pt x="153" y="220"/>
                  </a:lnTo>
                  <a:lnTo>
                    <a:pt x="159" y="206"/>
                  </a:lnTo>
                  <a:lnTo>
                    <a:pt x="173" y="201"/>
                  </a:lnTo>
                  <a:lnTo>
                    <a:pt x="195" y="195"/>
                  </a:lnTo>
                  <a:lnTo>
                    <a:pt x="212" y="186"/>
                  </a:lnTo>
                  <a:lnTo>
                    <a:pt x="231" y="174"/>
                  </a:lnTo>
                  <a:lnTo>
                    <a:pt x="246" y="167"/>
                  </a:lnTo>
                  <a:lnTo>
                    <a:pt x="257" y="153"/>
                  </a:lnTo>
                  <a:lnTo>
                    <a:pt x="273" y="139"/>
                  </a:lnTo>
                  <a:lnTo>
                    <a:pt x="290" y="133"/>
                  </a:lnTo>
                  <a:lnTo>
                    <a:pt x="308" y="130"/>
                  </a:lnTo>
                  <a:lnTo>
                    <a:pt x="325" y="125"/>
                  </a:lnTo>
                  <a:lnTo>
                    <a:pt x="344" y="130"/>
                  </a:lnTo>
                  <a:lnTo>
                    <a:pt x="361" y="127"/>
                  </a:lnTo>
                  <a:lnTo>
                    <a:pt x="377" y="118"/>
                  </a:lnTo>
                  <a:lnTo>
                    <a:pt x="389" y="104"/>
                  </a:lnTo>
                  <a:lnTo>
                    <a:pt x="405" y="93"/>
                  </a:lnTo>
                  <a:lnTo>
                    <a:pt x="422" y="87"/>
                  </a:lnTo>
                  <a:lnTo>
                    <a:pt x="431" y="74"/>
                  </a:lnTo>
                  <a:lnTo>
                    <a:pt x="437" y="57"/>
                  </a:lnTo>
                  <a:lnTo>
                    <a:pt x="450" y="45"/>
                  </a:lnTo>
                  <a:lnTo>
                    <a:pt x="456" y="26"/>
                  </a:lnTo>
                  <a:lnTo>
                    <a:pt x="458" y="7"/>
                  </a:lnTo>
                  <a:lnTo>
                    <a:pt x="467" y="0"/>
                  </a:lnTo>
                  <a:lnTo>
                    <a:pt x="481" y="11"/>
                  </a:lnTo>
                  <a:lnTo>
                    <a:pt x="492" y="26"/>
                  </a:lnTo>
                  <a:lnTo>
                    <a:pt x="501" y="42"/>
                  </a:lnTo>
                  <a:lnTo>
                    <a:pt x="509" y="68"/>
                  </a:lnTo>
                  <a:lnTo>
                    <a:pt x="524" y="85"/>
                  </a:lnTo>
                  <a:lnTo>
                    <a:pt x="540" y="9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1004DE96-1233-48F8-AA24-EBD0E7C6C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9938" y="2465997"/>
              <a:ext cx="720913" cy="1043455"/>
            </a:xfrm>
            <a:custGeom>
              <a:avLst/>
              <a:gdLst>
                <a:gd name="T0" fmla="*/ 1113103 w 645"/>
                <a:gd name="T1" fmla="*/ 785595 h 931"/>
                <a:gd name="T2" fmla="*/ 1043977 w 645"/>
                <a:gd name="T3" fmla="*/ 755380 h 931"/>
                <a:gd name="T4" fmla="*/ 1028025 w 645"/>
                <a:gd name="T5" fmla="*/ 655848 h 931"/>
                <a:gd name="T6" fmla="*/ 1059930 w 645"/>
                <a:gd name="T7" fmla="*/ 574089 h 931"/>
                <a:gd name="T8" fmla="*/ 1118421 w 645"/>
                <a:gd name="T9" fmla="*/ 506549 h 931"/>
                <a:gd name="T10" fmla="*/ 1120193 w 645"/>
                <a:gd name="T11" fmla="*/ 405239 h 931"/>
                <a:gd name="T12" fmla="*/ 1153870 w 645"/>
                <a:gd name="T13" fmla="*/ 325258 h 931"/>
                <a:gd name="T14" fmla="*/ 1090061 w 645"/>
                <a:gd name="T15" fmla="*/ 268382 h 931"/>
                <a:gd name="T16" fmla="*/ 1033343 w 645"/>
                <a:gd name="T17" fmla="*/ 181291 h 931"/>
                <a:gd name="T18" fmla="*/ 962444 w 645"/>
                <a:gd name="T19" fmla="*/ 197288 h 931"/>
                <a:gd name="T20" fmla="*/ 935857 w 645"/>
                <a:gd name="T21" fmla="*/ 241722 h 931"/>
                <a:gd name="T22" fmla="*/ 845462 w 645"/>
                <a:gd name="T23" fmla="*/ 236390 h 931"/>
                <a:gd name="T24" fmla="*/ 873821 w 645"/>
                <a:gd name="T25" fmla="*/ 154631 h 931"/>
                <a:gd name="T26" fmla="*/ 889774 w 645"/>
                <a:gd name="T27" fmla="*/ 39102 h 931"/>
                <a:gd name="T28" fmla="*/ 813558 w 645"/>
                <a:gd name="T29" fmla="*/ 0 h 931"/>
                <a:gd name="T30" fmla="*/ 717845 w 645"/>
                <a:gd name="T31" fmla="*/ 53321 h 931"/>
                <a:gd name="T32" fmla="*/ 673534 w 645"/>
                <a:gd name="T33" fmla="*/ 165295 h 931"/>
                <a:gd name="T34" fmla="*/ 620360 w 645"/>
                <a:gd name="T35" fmla="*/ 145744 h 931"/>
                <a:gd name="T36" fmla="*/ 554779 w 645"/>
                <a:gd name="T37" fmla="*/ 177737 h 931"/>
                <a:gd name="T38" fmla="*/ 499833 w 645"/>
                <a:gd name="T39" fmla="*/ 254163 h 931"/>
                <a:gd name="T40" fmla="*/ 416527 w 645"/>
                <a:gd name="T41" fmla="*/ 254163 h 931"/>
                <a:gd name="T42" fmla="*/ 450204 w 645"/>
                <a:gd name="T43" fmla="*/ 319926 h 931"/>
                <a:gd name="T44" fmla="*/ 434252 w 645"/>
                <a:gd name="T45" fmla="*/ 412349 h 931"/>
                <a:gd name="T46" fmla="*/ 361581 w 645"/>
                <a:gd name="T47" fmla="*/ 435454 h 931"/>
                <a:gd name="T48" fmla="*/ 336767 w 645"/>
                <a:gd name="T49" fmla="*/ 549206 h 931"/>
                <a:gd name="T50" fmla="*/ 249916 w 645"/>
                <a:gd name="T51" fmla="*/ 588308 h 931"/>
                <a:gd name="T52" fmla="*/ 182563 w 645"/>
                <a:gd name="T53" fmla="*/ 666512 h 931"/>
                <a:gd name="T54" fmla="*/ 168383 w 645"/>
                <a:gd name="T55" fmla="*/ 760712 h 931"/>
                <a:gd name="T56" fmla="*/ 106347 w 645"/>
                <a:gd name="T57" fmla="*/ 842471 h 931"/>
                <a:gd name="T58" fmla="*/ 134707 w 645"/>
                <a:gd name="T59" fmla="*/ 947336 h 931"/>
                <a:gd name="T60" fmla="*/ 134707 w 645"/>
                <a:gd name="T61" fmla="*/ 1055755 h 931"/>
                <a:gd name="T62" fmla="*/ 37222 w 645"/>
                <a:gd name="T63" fmla="*/ 1139291 h 931"/>
                <a:gd name="T64" fmla="*/ 7090 w 645"/>
                <a:gd name="T65" fmla="*/ 1242378 h 931"/>
                <a:gd name="T66" fmla="*/ 88623 w 645"/>
                <a:gd name="T67" fmla="*/ 1242378 h 931"/>
                <a:gd name="T68" fmla="*/ 196743 w 645"/>
                <a:gd name="T69" fmla="*/ 1203276 h 931"/>
                <a:gd name="T70" fmla="*/ 276503 w 645"/>
                <a:gd name="T71" fmla="*/ 1281480 h 931"/>
                <a:gd name="T72" fmla="*/ 292455 w 645"/>
                <a:gd name="T73" fmla="*/ 1393454 h 931"/>
                <a:gd name="T74" fmla="*/ 292455 w 645"/>
                <a:gd name="T75" fmla="*/ 1468104 h 931"/>
                <a:gd name="T76" fmla="*/ 292455 w 645"/>
                <a:gd name="T77" fmla="*/ 1551640 h 931"/>
                <a:gd name="T78" fmla="*/ 366899 w 645"/>
                <a:gd name="T79" fmla="*/ 1594297 h 931"/>
                <a:gd name="T80" fmla="*/ 439569 w 645"/>
                <a:gd name="T81" fmla="*/ 1613848 h 931"/>
                <a:gd name="T82" fmla="*/ 475019 w 645"/>
                <a:gd name="T83" fmla="*/ 1635176 h 931"/>
                <a:gd name="T84" fmla="*/ 494516 w 645"/>
                <a:gd name="T85" fmla="*/ 1697384 h 931"/>
                <a:gd name="T86" fmla="*/ 554779 w 645"/>
                <a:gd name="T87" fmla="*/ 1638731 h 931"/>
                <a:gd name="T88" fmla="*/ 616815 w 645"/>
                <a:gd name="T89" fmla="*/ 1629844 h 931"/>
                <a:gd name="T90" fmla="*/ 597318 w 645"/>
                <a:gd name="T91" fmla="*/ 1581855 h 931"/>
                <a:gd name="T92" fmla="*/ 576049 w 645"/>
                <a:gd name="T93" fmla="*/ 1475213 h 931"/>
                <a:gd name="T94" fmla="*/ 540599 w 645"/>
                <a:gd name="T95" fmla="*/ 1354352 h 931"/>
                <a:gd name="T96" fmla="*/ 586683 w 645"/>
                <a:gd name="T97" fmla="*/ 1261929 h 931"/>
                <a:gd name="T98" fmla="*/ 600863 w 645"/>
                <a:gd name="T99" fmla="*/ 1178393 h 931"/>
                <a:gd name="T100" fmla="*/ 677079 w 645"/>
                <a:gd name="T101" fmla="*/ 1164174 h 931"/>
                <a:gd name="T102" fmla="*/ 774564 w 645"/>
                <a:gd name="T103" fmla="*/ 1171284 h 931"/>
                <a:gd name="T104" fmla="*/ 824193 w 645"/>
                <a:gd name="T105" fmla="*/ 1103744 h 931"/>
                <a:gd name="T106" fmla="*/ 893319 w 645"/>
                <a:gd name="T107" fmla="*/ 1082415 h 931"/>
                <a:gd name="T108" fmla="*/ 941175 w 645"/>
                <a:gd name="T109" fmla="*/ 1027317 h 931"/>
                <a:gd name="T110" fmla="*/ 944720 w 645"/>
                <a:gd name="T111" fmla="*/ 952668 h 931"/>
                <a:gd name="T112" fmla="*/ 1031570 w 645"/>
                <a:gd name="T113" fmla="*/ 981106 h 931"/>
                <a:gd name="T114" fmla="*/ 1079427 w 645"/>
                <a:gd name="T115" fmla="*/ 913566 h 9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645" h="931">
                  <a:moveTo>
                    <a:pt x="608" y="470"/>
                  </a:moveTo>
                  <a:lnTo>
                    <a:pt x="604" y="448"/>
                  </a:lnTo>
                  <a:lnTo>
                    <a:pt x="614" y="431"/>
                  </a:lnTo>
                  <a:lnTo>
                    <a:pt x="606" y="414"/>
                  </a:lnTo>
                  <a:lnTo>
                    <a:pt x="594" y="406"/>
                  </a:lnTo>
                  <a:lnTo>
                    <a:pt x="576" y="414"/>
                  </a:lnTo>
                  <a:lnTo>
                    <a:pt x="566" y="400"/>
                  </a:lnTo>
                  <a:lnTo>
                    <a:pt x="561" y="380"/>
                  </a:lnTo>
                  <a:lnTo>
                    <a:pt x="567" y="360"/>
                  </a:lnTo>
                  <a:lnTo>
                    <a:pt x="576" y="344"/>
                  </a:lnTo>
                  <a:lnTo>
                    <a:pt x="592" y="329"/>
                  </a:lnTo>
                  <a:lnTo>
                    <a:pt x="584" y="315"/>
                  </a:lnTo>
                  <a:lnTo>
                    <a:pt x="587" y="295"/>
                  </a:lnTo>
                  <a:lnTo>
                    <a:pt x="600" y="282"/>
                  </a:lnTo>
                  <a:lnTo>
                    <a:pt x="617" y="278"/>
                  </a:lnTo>
                  <a:lnTo>
                    <a:pt x="612" y="264"/>
                  </a:lnTo>
                  <a:lnTo>
                    <a:pt x="609" y="234"/>
                  </a:lnTo>
                  <a:lnTo>
                    <a:pt x="618" y="222"/>
                  </a:lnTo>
                  <a:lnTo>
                    <a:pt x="634" y="212"/>
                  </a:lnTo>
                  <a:lnTo>
                    <a:pt x="645" y="197"/>
                  </a:lnTo>
                  <a:lnTo>
                    <a:pt x="636" y="178"/>
                  </a:lnTo>
                  <a:lnTo>
                    <a:pt x="618" y="178"/>
                  </a:lnTo>
                  <a:lnTo>
                    <a:pt x="611" y="160"/>
                  </a:lnTo>
                  <a:lnTo>
                    <a:pt x="601" y="147"/>
                  </a:lnTo>
                  <a:lnTo>
                    <a:pt x="586" y="138"/>
                  </a:lnTo>
                  <a:lnTo>
                    <a:pt x="576" y="115"/>
                  </a:lnTo>
                  <a:lnTo>
                    <a:pt x="570" y="99"/>
                  </a:lnTo>
                  <a:lnTo>
                    <a:pt x="559" y="96"/>
                  </a:lnTo>
                  <a:lnTo>
                    <a:pt x="549" y="96"/>
                  </a:lnTo>
                  <a:lnTo>
                    <a:pt x="531" y="108"/>
                  </a:lnTo>
                  <a:lnTo>
                    <a:pt x="525" y="118"/>
                  </a:lnTo>
                  <a:lnTo>
                    <a:pt x="521" y="124"/>
                  </a:lnTo>
                  <a:lnTo>
                    <a:pt x="516" y="133"/>
                  </a:lnTo>
                  <a:lnTo>
                    <a:pt x="499" y="139"/>
                  </a:lnTo>
                  <a:lnTo>
                    <a:pt x="482" y="133"/>
                  </a:lnTo>
                  <a:lnTo>
                    <a:pt x="466" y="130"/>
                  </a:lnTo>
                  <a:lnTo>
                    <a:pt x="463" y="116"/>
                  </a:lnTo>
                  <a:lnTo>
                    <a:pt x="474" y="104"/>
                  </a:lnTo>
                  <a:lnTo>
                    <a:pt x="482" y="85"/>
                  </a:lnTo>
                  <a:lnTo>
                    <a:pt x="485" y="60"/>
                  </a:lnTo>
                  <a:lnTo>
                    <a:pt x="483" y="38"/>
                  </a:lnTo>
                  <a:lnTo>
                    <a:pt x="491" y="21"/>
                  </a:lnTo>
                  <a:lnTo>
                    <a:pt x="483" y="11"/>
                  </a:lnTo>
                  <a:lnTo>
                    <a:pt x="468" y="1"/>
                  </a:lnTo>
                  <a:lnTo>
                    <a:pt x="449" y="0"/>
                  </a:lnTo>
                  <a:lnTo>
                    <a:pt x="429" y="1"/>
                  </a:lnTo>
                  <a:lnTo>
                    <a:pt x="410" y="14"/>
                  </a:lnTo>
                  <a:lnTo>
                    <a:pt x="396" y="29"/>
                  </a:lnTo>
                  <a:lnTo>
                    <a:pt x="388" y="52"/>
                  </a:lnTo>
                  <a:lnTo>
                    <a:pt x="379" y="77"/>
                  </a:lnTo>
                  <a:lnTo>
                    <a:pt x="371" y="91"/>
                  </a:lnTo>
                  <a:lnTo>
                    <a:pt x="360" y="102"/>
                  </a:lnTo>
                  <a:lnTo>
                    <a:pt x="351" y="93"/>
                  </a:lnTo>
                  <a:lnTo>
                    <a:pt x="342" y="80"/>
                  </a:lnTo>
                  <a:lnTo>
                    <a:pt x="331" y="79"/>
                  </a:lnTo>
                  <a:lnTo>
                    <a:pt x="315" y="83"/>
                  </a:lnTo>
                  <a:lnTo>
                    <a:pt x="306" y="97"/>
                  </a:lnTo>
                  <a:lnTo>
                    <a:pt x="298" y="116"/>
                  </a:lnTo>
                  <a:lnTo>
                    <a:pt x="290" y="132"/>
                  </a:lnTo>
                  <a:lnTo>
                    <a:pt x="276" y="139"/>
                  </a:lnTo>
                  <a:lnTo>
                    <a:pt x="261" y="133"/>
                  </a:lnTo>
                  <a:lnTo>
                    <a:pt x="244" y="129"/>
                  </a:lnTo>
                  <a:lnTo>
                    <a:pt x="230" y="139"/>
                  </a:lnTo>
                  <a:lnTo>
                    <a:pt x="227" y="156"/>
                  </a:lnTo>
                  <a:lnTo>
                    <a:pt x="236" y="170"/>
                  </a:lnTo>
                  <a:lnTo>
                    <a:pt x="248" y="175"/>
                  </a:lnTo>
                  <a:lnTo>
                    <a:pt x="255" y="194"/>
                  </a:lnTo>
                  <a:lnTo>
                    <a:pt x="248" y="212"/>
                  </a:lnTo>
                  <a:lnTo>
                    <a:pt x="239" y="226"/>
                  </a:lnTo>
                  <a:lnTo>
                    <a:pt x="225" y="231"/>
                  </a:lnTo>
                  <a:lnTo>
                    <a:pt x="208" y="229"/>
                  </a:lnTo>
                  <a:lnTo>
                    <a:pt x="199" y="239"/>
                  </a:lnTo>
                  <a:lnTo>
                    <a:pt x="200" y="262"/>
                  </a:lnTo>
                  <a:lnTo>
                    <a:pt x="191" y="276"/>
                  </a:lnTo>
                  <a:lnTo>
                    <a:pt x="186" y="301"/>
                  </a:lnTo>
                  <a:lnTo>
                    <a:pt x="177" y="313"/>
                  </a:lnTo>
                  <a:lnTo>
                    <a:pt x="160" y="321"/>
                  </a:lnTo>
                  <a:lnTo>
                    <a:pt x="138" y="323"/>
                  </a:lnTo>
                  <a:lnTo>
                    <a:pt x="119" y="332"/>
                  </a:lnTo>
                  <a:lnTo>
                    <a:pt x="107" y="347"/>
                  </a:lnTo>
                  <a:lnTo>
                    <a:pt x="101" y="366"/>
                  </a:lnTo>
                  <a:lnTo>
                    <a:pt x="93" y="383"/>
                  </a:lnTo>
                  <a:lnTo>
                    <a:pt x="80" y="391"/>
                  </a:lnTo>
                  <a:lnTo>
                    <a:pt x="93" y="417"/>
                  </a:lnTo>
                  <a:lnTo>
                    <a:pt x="87" y="437"/>
                  </a:lnTo>
                  <a:lnTo>
                    <a:pt x="73" y="447"/>
                  </a:lnTo>
                  <a:lnTo>
                    <a:pt x="59" y="462"/>
                  </a:lnTo>
                  <a:lnTo>
                    <a:pt x="57" y="479"/>
                  </a:lnTo>
                  <a:lnTo>
                    <a:pt x="65" y="501"/>
                  </a:lnTo>
                  <a:lnTo>
                    <a:pt x="74" y="520"/>
                  </a:lnTo>
                  <a:lnTo>
                    <a:pt x="85" y="542"/>
                  </a:lnTo>
                  <a:lnTo>
                    <a:pt x="84" y="559"/>
                  </a:lnTo>
                  <a:lnTo>
                    <a:pt x="74" y="579"/>
                  </a:lnTo>
                  <a:lnTo>
                    <a:pt x="59" y="594"/>
                  </a:lnTo>
                  <a:lnTo>
                    <a:pt x="38" y="605"/>
                  </a:lnTo>
                  <a:lnTo>
                    <a:pt x="21" y="625"/>
                  </a:lnTo>
                  <a:lnTo>
                    <a:pt x="9" y="638"/>
                  </a:lnTo>
                  <a:lnTo>
                    <a:pt x="0" y="656"/>
                  </a:lnTo>
                  <a:lnTo>
                    <a:pt x="4" y="681"/>
                  </a:lnTo>
                  <a:lnTo>
                    <a:pt x="12" y="694"/>
                  </a:lnTo>
                  <a:lnTo>
                    <a:pt x="29" y="691"/>
                  </a:lnTo>
                  <a:lnTo>
                    <a:pt x="49" y="681"/>
                  </a:lnTo>
                  <a:lnTo>
                    <a:pt x="70" y="677"/>
                  </a:lnTo>
                  <a:lnTo>
                    <a:pt x="87" y="664"/>
                  </a:lnTo>
                  <a:lnTo>
                    <a:pt x="108" y="660"/>
                  </a:lnTo>
                  <a:lnTo>
                    <a:pt x="122" y="667"/>
                  </a:lnTo>
                  <a:lnTo>
                    <a:pt x="136" y="681"/>
                  </a:lnTo>
                  <a:lnTo>
                    <a:pt x="152" y="703"/>
                  </a:lnTo>
                  <a:lnTo>
                    <a:pt x="157" y="719"/>
                  </a:lnTo>
                  <a:lnTo>
                    <a:pt x="155" y="739"/>
                  </a:lnTo>
                  <a:lnTo>
                    <a:pt x="161" y="764"/>
                  </a:lnTo>
                  <a:lnTo>
                    <a:pt x="171" y="774"/>
                  </a:lnTo>
                  <a:lnTo>
                    <a:pt x="174" y="792"/>
                  </a:lnTo>
                  <a:lnTo>
                    <a:pt x="161" y="805"/>
                  </a:lnTo>
                  <a:lnTo>
                    <a:pt x="155" y="823"/>
                  </a:lnTo>
                  <a:lnTo>
                    <a:pt x="166" y="838"/>
                  </a:lnTo>
                  <a:lnTo>
                    <a:pt x="161" y="851"/>
                  </a:lnTo>
                  <a:lnTo>
                    <a:pt x="164" y="863"/>
                  </a:lnTo>
                  <a:lnTo>
                    <a:pt x="182" y="869"/>
                  </a:lnTo>
                  <a:lnTo>
                    <a:pt x="202" y="874"/>
                  </a:lnTo>
                  <a:lnTo>
                    <a:pt x="216" y="866"/>
                  </a:lnTo>
                  <a:lnTo>
                    <a:pt x="227" y="874"/>
                  </a:lnTo>
                  <a:lnTo>
                    <a:pt x="242" y="885"/>
                  </a:lnTo>
                  <a:lnTo>
                    <a:pt x="255" y="875"/>
                  </a:lnTo>
                  <a:lnTo>
                    <a:pt x="270" y="882"/>
                  </a:lnTo>
                  <a:lnTo>
                    <a:pt x="262" y="897"/>
                  </a:lnTo>
                  <a:lnTo>
                    <a:pt x="258" y="913"/>
                  </a:lnTo>
                  <a:lnTo>
                    <a:pt x="259" y="928"/>
                  </a:lnTo>
                  <a:lnTo>
                    <a:pt x="273" y="931"/>
                  </a:lnTo>
                  <a:lnTo>
                    <a:pt x="283" y="922"/>
                  </a:lnTo>
                  <a:lnTo>
                    <a:pt x="295" y="908"/>
                  </a:lnTo>
                  <a:lnTo>
                    <a:pt x="306" y="899"/>
                  </a:lnTo>
                  <a:lnTo>
                    <a:pt x="323" y="905"/>
                  </a:lnTo>
                  <a:lnTo>
                    <a:pt x="337" y="906"/>
                  </a:lnTo>
                  <a:lnTo>
                    <a:pt x="340" y="894"/>
                  </a:lnTo>
                  <a:lnTo>
                    <a:pt x="335" y="877"/>
                  </a:lnTo>
                  <a:lnTo>
                    <a:pt x="349" y="875"/>
                  </a:lnTo>
                  <a:lnTo>
                    <a:pt x="329" y="868"/>
                  </a:lnTo>
                  <a:lnTo>
                    <a:pt x="312" y="851"/>
                  </a:lnTo>
                  <a:lnTo>
                    <a:pt x="311" y="827"/>
                  </a:lnTo>
                  <a:lnTo>
                    <a:pt x="318" y="809"/>
                  </a:lnTo>
                  <a:lnTo>
                    <a:pt x="314" y="787"/>
                  </a:lnTo>
                  <a:lnTo>
                    <a:pt x="306" y="768"/>
                  </a:lnTo>
                  <a:lnTo>
                    <a:pt x="298" y="743"/>
                  </a:lnTo>
                  <a:lnTo>
                    <a:pt x="303" y="726"/>
                  </a:lnTo>
                  <a:lnTo>
                    <a:pt x="314" y="712"/>
                  </a:lnTo>
                  <a:lnTo>
                    <a:pt x="323" y="692"/>
                  </a:lnTo>
                  <a:lnTo>
                    <a:pt x="320" y="675"/>
                  </a:lnTo>
                  <a:lnTo>
                    <a:pt x="318" y="655"/>
                  </a:lnTo>
                  <a:lnTo>
                    <a:pt x="331" y="646"/>
                  </a:lnTo>
                  <a:lnTo>
                    <a:pt x="346" y="642"/>
                  </a:lnTo>
                  <a:lnTo>
                    <a:pt x="362" y="653"/>
                  </a:lnTo>
                  <a:lnTo>
                    <a:pt x="373" y="639"/>
                  </a:lnTo>
                  <a:lnTo>
                    <a:pt x="390" y="633"/>
                  </a:lnTo>
                  <a:lnTo>
                    <a:pt x="409" y="638"/>
                  </a:lnTo>
                  <a:lnTo>
                    <a:pt x="427" y="642"/>
                  </a:lnTo>
                  <a:lnTo>
                    <a:pt x="444" y="638"/>
                  </a:lnTo>
                  <a:lnTo>
                    <a:pt x="452" y="622"/>
                  </a:lnTo>
                  <a:lnTo>
                    <a:pt x="454" y="605"/>
                  </a:lnTo>
                  <a:lnTo>
                    <a:pt x="465" y="594"/>
                  </a:lnTo>
                  <a:lnTo>
                    <a:pt x="479" y="596"/>
                  </a:lnTo>
                  <a:lnTo>
                    <a:pt x="493" y="594"/>
                  </a:lnTo>
                  <a:lnTo>
                    <a:pt x="496" y="580"/>
                  </a:lnTo>
                  <a:lnTo>
                    <a:pt x="505" y="568"/>
                  </a:lnTo>
                  <a:lnTo>
                    <a:pt x="519" y="563"/>
                  </a:lnTo>
                  <a:lnTo>
                    <a:pt x="525" y="548"/>
                  </a:lnTo>
                  <a:lnTo>
                    <a:pt x="519" y="537"/>
                  </a:lnTo>
                  <a:lnTo>
                    <a:pt x="521" y="523"/>
                  </a:lnTo>
                  <a:lnTo>
                    <a:pt x="536" y="521"/>
                  </a:lnTo>
                  <a:lnTo>
                    <a:pt x="552" y="534"/>
                  </a:lnTo>
                  <a:lnTo>
                    <a:pt x="569" y="538"/>
                  </a:lnTo>
                  <a:lnTo>
                    <a:pt x="578" y="523"/>
                  </a:lnTo>
                  <a:lnTo>
                    <a:pt x="583" y="509"/>
                  </a:lnTo>
                  <a:lnTo>
                    <a:pt x="595" y="501"/>
                  </a:lnTo>
                  <a:lnTo>
                    <a:pt x="606" y="486"/>
                  </a:lnTo>
                  <a:lnTo>
                    <a:pt x="608" y="4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3AC28608-3E59-4037-9CDE-3190977C6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357" y="1122071"/>
              <a:ext cx="1062800" cy="706927"/>
            </a:xfrm>
            <a:custGeom>
              <a:avLst/>
              <a:gdLst>
                <a:gd name="T0" fmla="*/ 581972 w 947"/>
                <a:gd name="T1" fmla="*/ 948449 h 630"/>
                <a:gd name="T2" fmla="*/ 485866 w 947"/>
                <a:gd name="T3" fmla="*/ 1001833 h 630"/>
                <a:gd name="T4" fmla="*/ 505444 w 947"/>
                <a:gd name="T5" fmla="*/ 1103261 h 630"/>
                <a:gd name="T6" fmla="*/ 464510 w 947"/>
                <a:gd name="T7" fmla="*/ 1119277 h 630"/>
                <a:gd name="T8" fmla="*/ 396880 w 947"/>
                <a:gd name="T9" fmla="*/ 1078349 h 630"/>
                <a:gd name="T10" fmla="*/ 322131 w 947"/>
                <a:gd name="T11" fmla="*/ 1083687 h 630"/>
                <a:gd name="T12" fmla="*/ 236704 w 947"/>
                <a:gd name="T13" fmla="*/ 1035642 h 630"/>
                <a:gd name="T14" fmla="*/ 101445 w 947"/>
                <a:gd name="T15" fmla="*/ 969802 h 630"/>
                <a:gd name="T16" fmla="*/ 46273 w 947"/>
                <a:gd name="T17" fmla="*/ 893286 h 630"/>
                <a:gd name="T18" fmla="*/ 32035 w 947"/>
                <a:gd name="T19" fmla="*/ 845241 h 630"/>
                <a:gd name="T20" fmla="*/ 122801 w 947"/>
                <a:gd name="T21" fmla="*/ 754488 h 630"/>
                <a:gd name="T22" fmla="*/ 142378 w 947"/>
                <a:gd name="T23" fmla="*/ 624588 h 630"/>
                <a:gd name="T24" fmla="*/ 106784 w 947"/>
                <a:gd name="T25" fmla="*/ 514262 h 630"/>
                <a:gd name="T26" fmla="*/ 140599 w 947"/>
                <a:gd name="T27" fmla="*/ 503585 h 630"/>
                <a:gd name="T28" fmla="*/ 156616 w 947"/>
                <a:gd name="T29" fmla="*/ 416392 h 630"/>
                <a:gd name="T30" fmla="*/ 243823 w 947"/>
                <a:gd name="T31" fmla="*/ 395039 h 630"/>
                <a:gd name="T32" fmla="*/ 332810 w 947"/>
                <a:gd name="T33" fmla="*/ 443084 h 630"/>
                <a:gd name="T34" fmla="*/ 382642 w 947"/>
                <a:gd name="T35" fmla="*/ 389700 h 630"/>
                <a:gd name="T36" fmla="*/ 393320 w 947"/>
                <a:gd name="T37" fmla="*/ 327420 h 630"/>
                <a:gd name="T38" fmla="*/ 475188 w 947"/>
                <a:gd name="T39" fmla="*/ 286492 h 630"/>
                <a:gd name="T40" fmla="*/ 583752 w 947"/>
                <a:gd name="T41" fmla="*/ 266918 h 630"/>
                <a:gd name="T42" fmla="*/ 640703 w 947"/>
                <a:gd name="T43" fmla="*/ 314963 h 630"/>
                <a:gd name="T44" fmla="*/ 660280 w 947"/>
                <a:gd name="T45" fmla="*/ 256241 h 630"/>
                <a:gd name="T46" fmla="*/ 735029 w 947"/>
                <a:gd name="T47" fmla="*/ 144136 h 630"/>
                <a:gd name="T48" fmla="*/ 797319 w 947"/>
                <a:gd name="T49" fmla="*/ 28471 h 630"/>
                <a:gd name="T50" fmla="*/ 905883 w 947"/>
                <a:gd name="T51" fmla="*/ 3559 h 630"/>
                <a:gd name="T52" fmla="*/ 991310 w 947"/>
                <a:gd name="T53" fmla="*/ 21353 h 630"/>
                <a:gd name="T54" fmla="*/ 911222 w 947"/>
                <a:gd name="T55" fmla="*/ 46266 h 630"/>
                <a:gd name="T56" fmla="*/ 834694 w 947"/>
                <a:gd name="T57" fmla="*/ 72958 h 630"/>
                <a:gd name="T58" fmla="*/ 774183 w 947"/>
                <a:gd name="T59" fmla="*/ 138797 h 630"/>
                <a:gd name="T60" fmla="*/ 793760 w 947"/>
                <a:gd name="T61" fmla="*/ 179725 h 630"/>
                <a:gd name="T62" fmla="*/ 850711 w 947"/>
                <a:gd name="T63" fmla="*/ 97870 h 630"/>
                <a:gd name="T64" fmla="*/ 921901 w 947"/>
                <a:gd name="T65" fmla="*/ 72958 h 630"/>
                <a:gd name="T66" fmla="*/ 978852 w 947"/>
                <a:gd name="T67" fmla="*/ 96091 h 630"/>
                <a:gd name="T68" fmla="*/ 1042922 w 947"/>
                <a:gd name="T69" fmla="*/ 96091 h 630"/>
                <a:gd name="T70" fmla="*/ 1106993 w 947"/>
                <a:gd name="T71" fmla="*/ 167269 h 630"/>
                <a:gd name="T72" fmla="*/ 1203098 w 947"/>
                <a:gd name="T73" fmla="*/ 242006 h 630"/>
                <a:gd name="T74" fmla="*/ 1258270 w 947"/>
                <a:gd name="T75" fmla="*/ 263359 h 630"/>
                <a:gd name="T76" fmla="*/ 1297424 w 947"/>
                <a:gd name="T77" fmla="*/ 238447 h 630"/>
                <a:gd name="T78" fmla="*/ 1373952 w 947"/>
                <a:gd name="T79" fmla="*/ 256241 h 630"/>
                <a:gd name="T80" fmla="*/ 1377512 w 947"/>
                <a:gd name="T81" fmla="*/ 359450 h 630"/>
                <a:gd name="T82" fmla="*/ 1418445 w 947"/>
                <a:gd name="T83" fmla="*/ 448422 h 630"/>
                <a:gd name="T84" fmla="*/ 1478956 w 947"/>
                <a:gd name="T85" fmla="*/ 517821 h 630"/>
                <a:gd name="T86" fmla="*/ 1571502 w 947"/>
                <a:gd name="T87" fmla="*/ 528498 h 630"/>
                <a:gd name="T88" fmla="*/ 1628454 w 947"/>
                <a:gd name="T89" fmla="*/ 558749 h 630"/>
                <a:gd name="T90" fmla="*/ 1653370 w 947"/>
                <a:gd name="T91" fmla="*/ 699325 h 630"/>
                <a:gd name="T92" fmla="*/ 1721000 w 947"/>
                <a:gd name="T93" fmla="*/ 822108 h 630"/>
                <a:gd name="T94" fmla="*/ 1669387 w 947"/>
                <a:gd name="T95" fmla="*/ 887948 h 630"/>
                <a:gd name="T96" fmla="*/ 1592859 w 947"/>
                <a:gd name="T97" fmla="*/ 948449 h 630"/>
                <a:gd name="T98" fmla="*/ 1525229 w 947"/>
                <a:gd name="T99" fmla="*/ 898624 h 630"/>
                <a:gd name="T100" fmla="*/ 1450481 w 947"/>
                <a:gd name="T101" fmla="*/ 814990 h 630"/>
                <a:gd name="T102" fmla="*/ 1359714 w 947"/>
                <a:gd name="T103" fmla="*/ 857697 h 630"/>
                <a:gd name="T104" fmla="*/ 1279626 w 947"/>
                <a:gd name="T105" fmla="*/ 930654 h 630"/>
                <a:gd name="T106" fmla="*/ 1211997 w 947"/>
                <a:gd name="T107" fmla="*/ 964464 h 630"/>
                <a:gd name="T108" fmla="*/ 1124790 w 947"/>
                <a:gd name="T109" fmla="*/ 1005391 h 630"/>
                <a:gd name="T110" fmla="*/ 1028684 w 947"/>
                <a:gd name="T111" fmla="*/ 1010730 h 630"/>
                <a:gd name="T112" fmla="*/ 952156 w 947"/>
                <a:gd name="T113" fmla="*/ 980479 h 630"/>
                <a:gd name="T114" fmla="*/ 884526 w 947"/>
                <a:gd name="T115" fmla="*/ 1000053 h 630"/>
                <a:gd name="T116" fmla="*/ 802659 w 947"/>
                <a:gd name="T117" fmla="*/ 925316 h 630"/>
                <a:gd name="T118" fmla="*/ 704773 w 947"/>
                <a:gd name="T119" fmla="*/ 909301 h 630"/>
                <a:gd name="T120" fmla="*/ 631804 w 947"/>
                <a:gd name="T121" fmla="*/ 925316 h 63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947" h="630">
                  <a:moveTo>
                    <a:pt x="346" y="506"/>
                  </a:moveTo>
                  <a:lnTo>
                    <a:pt x="335" y="520"/>
                  </a:lnTo>
                  <a:lnTo>
                    <a:pt x="318" y="519"/>
                  </a:lnTo>
                  <a:lnTo>
                    <a:pt x="299" y="529"/>
                  </a:lnTo>
                  <a:lnTo>
                    <a:pt x="277" y="536"/>
                  </a:lnTo>
                  <a:lnTo>
                    <a:pt x="266" y="548"/>
                  </a:lnTo>
                  <a:lnTo>
                    <a:pt x="262" y="567"/>
                  </a:lnTo>
                  <a:lnTo>
                    <a:pt x="268" y="582"/>
                  </a:lnTo>
                  <a:lnTo>
                    <a:pt x="276" y="604"/>
                  </a:lnTo>
                  <a:lnTo>
                    <a:pt x="263" y="616"/>
                  </a:lnTo>
                  <a:lnTo>
                    <a:pt x="260" y="630"/>
                  </a:lnTo>
                  <a:lnTo>
                    <a:pt x="254" y="612"/>
                  </a:lnTo>
                  <a:lnTo>
                    <a:pt x="237" y="599"/>
                  </a:lnTo>
                  <a:lnTo>
                    <a:pt x="224" y="595"/>
                  </a:lnTo>
                  <a:lnTo>
                    <a:pt x="217" y="590"/>
                  </a:lnTo>
                  <a:lnTo>
                    <a:pt x="198" y="598"/>
                  </a:lnTo>
                  <a:lnTo>
                    <a:pt x="184" y="595"/>
                  </a:lnTo>
                  <a:lnTo>
                    <a:pt x="176" y="593"/>
                  </a:lnTo>
                  <a:lnTo>
                    <a:pt x="164" y="579"/>
                  </a:lnTo>
                  <a:lnTo>
                    <a:pt x="148" y="570"/>
                  </a:lnTo>
                  <a:lnTo>
                    <a:pt x="129" y="567"/>
                  </a:lnTo>
                  <a:lnTo>
                    <a:pt x="105" y="556"/>
                  </a:lnTo>
                  <a:lnTo>
                    <a:pt x="74" y="536"/>
                  </a:lnTo>
                  <a:lnTo>
                    <a:pt x="55" y="531"/>
                  </a:lnTo>
                  <a:lnTo>
                    <a:pt x="50" y="522"/>
                  </a:lnTo>
                  <a:lnTo>
                    <a:pt x="39" y="506"/>
                  </a:lnTo>
                  <a:lnTo>
                    <a:pt x="25" y="489"/>
                  </a:lnTo>
                  <a:lnTo>
                    <a:pt x="11" y="484"/>
                  </a:lnTo>
                  <a:lnTo>
                    <a:pt x="0" y="484"/>
                  </a:lnTo>
                  <a:lnTo>
                    <a:pt x="18" y="463"/>
                  </a:lnTo>
                  <a:lnTo>
                    <a:pt x="32" y="444"/>
                  </a:lnTo>
                  <a:lnTo>
                    <a:pt x="53" y="433"/>
                  </a:lnTo>
                  <a:lnTo>
                    <a:pt x="67" y="413"/>
                  </a:lnTo>
                  <a:lnTo>
                    <a:pt x="69" y="387"/>
                  </a:lnTo>
                  <a:lnTo>
                    <a:pt x="77" y="360"/>
                  </a:lnTo>
                  <a:lnTo>
                    <a:pt x="78" y="342"/>
                  </a:lnTo>
                  <a:lnTo>
                    <a:pt x="66" y="331"/>
                  </a:lnTo>
                  <a:lnTo>
                    <a:pt x="56" y="311"/>
                  </a:lnTo>
                  <a:lnTo>
                    <a:pt x="58" y="281"/>
                  </a:lnTo>
                  <a:lnTo>
                    <a:pt x="60" y="252"/>
                  </a:lnTo>
                  <a:lnTo>
                    <a:pt x="66" y="272"/>
                  </a:lnTo>
                  <a:lnTo>
                    <a:pt x="77" y="276"/>
                  </a:lnTo>
                  <a:lnTo>
                    <a:pt x="89" y="267"/>
                  </a:lnTo>
                  <a:lnTo>
                    <a:pt x="84" y="245"/>
                  </a:lnTo>
                  <a:lnTo>
                    <a:pt x="86" y="228"/>
                  </a:lnTo>
                  <a:lnTo>
                    <a:pt x="95" y="216"/>
                  </a:lnTo>
                  <a:lnTo>
                    <a:pt x="115" y="211"/>
                  </a:lnTo>
                  <a:lnTo>
                    <a:pt x="133" y="216"/>
                  </a:lnTo>
                  <a:lnTo>
                    <a:pt x="153" y="238"/>
                  </a:lnTo>
                  <a:lnTo>
                    <a:pt x="167" y="233"/>
                  </a:lnTo>
                  <a:lnTo>
                    <a:pt x="182" y="242"/>
                  </a:lnTo>
                  <a:lnTo>
                    <a:pt x="199" y="247"/>
                  </a:lnTo>
                  <a:lnTo>
                    <a:pt x="210" y="233"/>
                  </a:lnTo>
                  <a:lnTo>
                    <a:pt x="209" y="213"/>
                  </a:lnTo>
                  <a:lnTo>
                    <a:pt x="224" y="205"/>
                  </a:lnTo>
                  <a:lnTo>
                    <a:pt x="217" y="196"/>
                  </a:lnTo>
                  <a:lnTo>
                    <a:pt x="215" y="179"/>
                  </a:lnTo>
                  <a:lnTo>
                    <a:pt x="227" y="165"/>
                  </a:lnTo>
                  <a:lnTo>
                    <a:pt x="248" y="171"/>
                  </a:lnTo>
                  <a:lnTo>
                    <a:pt x="260" y="157"/>
                  </a:lnTo>
                  <a:lnTo>
                    <a:pt x="282" y="152"/>
                  </a:lnTo>
                  <a:lnTo>
                    <a:pt x="302" y="155"/>
                  </a:lnTo>
                  <a:lnTo>
                    <a:pt x="319" y="146"/>
                  </a:lnTo>
                  <a:lnTo>
                    <a:pt x="338" y="144"/>
                  </a:lnTo>
                  <a:lnTo>
                    <a:pt x="344" y="161"/>
                  </a:lnTo>
                  <a:lnTo>
                    <a:pt x="350" y="172"/>
                  </a:lnTo>
                  <a:lnTo>
                    <a:pt x="366" y="174"/>
                  </a:lnTo>
                  <a:lnTo>
                    <a:pt x="375" y="163"/>
                  </a:lnTo>
                  <a:lnTo>
                    <a:pt x="361" y="140"/>
                  </a:lnTo>
                  <a:lnTo>
                    <a:pt x="369" y="123"/>
                  </a:lnTo>
                  <a:lnTo>
                    <a:pt x="388" y="106"/>
                  </a:lnTo>
                  <a:lnTo>
                    <a:pt x="402" y="79"/>
                  </a:lnTo>
                  <a:lnTo>
                    <a:pt x="411" y="57"/>
                  </a:lnTo>
                  <a:lnTo>
                    <a:pt x="423" y="36"/>
                  </a:lnTo>
                  <a:lnTo>
                    <a:pt x="436" y="16"/>
                  </a:lnTo>
                  <a:lnTo>
                    <a:pt x="453" y="3"/>
                  </a:lnTo>
                  <a:lnTo>
                    <a:pt x="472" y="6"/>
                  </a:lnTo>
                  <a:lnTo>
                    <a:pt x="495" y="2"/>
                  </a:lnTo>
                  <a:lnTo>
                    <a:pt x="515" y="0"/>
                  </a:lnTo>
                  <a:lnTo>
                    <a:pt x="532" y="2"/>
                  </a:lnTo>
                  <a:lnTo>
                    <a:pt x="542" y="12"/>
                  </a:lnTo>
                  <a:lnTo>
                    <a:pt x="535" y="25"/>
                  </a:lnTo>
                  <a:lnTo>
                    <a:pt x="521" y="29"/>
                  </a:lnTo>
                  <a:lnTo>
                    <a:pt x="498" y="25"/>
                  </a:lnTo>
                  <a:lnTo>
                    <a:pt x="481" y="29"/>
                  </a:lnTo>
                  <a:lnTo>
                    <a:pt x="475" y="37"/>
                  </a:lnTo>
                  <a:lnTo>
                    <a:pt x="456" y="40"/>
                  </a:lnTo>
                  <a:lnTo>
                    <a:pt x="444" y="45"/>
                  </a:lnTo>
                  <a:lnTo>
                    <a:pt x="434" y="59"/>
                  </a:lnTo>
                  <a:lnTo>
                    <a:pt x="423" y="76"/>
                  </a:lnTo>
                  <a:lnTo>
                    <a:pt x="419" y="92"/>
                  </a:lnTo>
                  <a:lnTo>
                    <a:pt x="422" y="101"/>
                  </a:lnTo>
                  <a:lnTo>
                    <a:pt x="434" y="98"/>
                  </a:lnTo>
                  <a:lnTo>
                    <a:pt x="440" y="81"/>
                  </a:lnTo>
                  <a:lnTo>
                    <a:pt x="453" y="62"/>
                  </a:lnTo>
                  <a:lnTo>
                    <a:pt x="465" y="54"/>
                  </a:lnTo>
                  <a:lnTo>
                    <a:pt x="479" y="59"/>
                  </a:lnTo>
                  <a:lnTo>
                    <a:pt x="490" y="47"/>
                  </a:lnTo>
                  <a:lnTo>
                    <a:pt x="504" y="40"/>
                  </a:lnTo>
                  <a:lnTo>
                    <a:pt x="515" y="45"/>
                  </a:lnTo>
                  <a:lnTo>
                    <a:pt x="523" y="57"/>
                  </a:lnTo>
                  <a:lnTo>
                    <a:pt x="535" y="53"/>
                  </a:lnTo>
                  <a:lnTo>
                    <a:pt x="549" y="40"/>
                  </a:lnTo>
                  <a:lnTo>
                    <a:pt x="566" y="42"/>
                  </a:lnTo>
                  <a:lnTo>
                    <a:pt x="570" y="53"/>
                  </a:lnTo>
                  <a:lnTo>
                    <a:pt x="574" y="70"/>
                  </a:lnTo>
                  <a:lnTo>
                    <a:pt x="584" y="85"/>
                  </a:lnTo>
                  <a:lnTo>
                    <a:pt x="605" y="92"/>
                  </a:lnTo>
                  <a:lnTo>
                    <a:pt x="629" y="102"/>
                  </a:lnTo>
                  <a:lnTo>
                    <a:pt x="646" y="115"/>
                  </a:lnTo>
                  <a:lnTo>
                    <a:pt x="658" y="132"/>
                  </a:lnTo>
                  <a:lnTo>
                    <a:pt x="664" y="152"/>
                  </a:lnTo>
                  <a:lnTo>
                    <a:pt x="678" y="155"/>
                  </a:lnTo>
                  <a:lnTo>
                    <a:pt x="688" y="144"/>
                  </a:lnTo>
                  <a:lnTo>
                    <a:pt x="691" y="129"/>
                  </a:lnTo>
                  <a:lnTo>
                    <a:pt x="700" y="121"/>
                  </a:lnTo>
                  <a:lnTo>
                    <a:pt x="710" y="130"/>
                  </a:lnTo>
                  <a:lnTo>
                    <a:pt x="725" y="121"/>
                  </a:lnTo>
                  <a:lnTo>
                    <a:pt x="742" y="126"/>
                  </a:lnTo>
                  <a:lnTo>
                    <a:pt x="751" y="140"/>
                  </a:lnTo>
                  <a:lnTo>
                    <a:pt x="751" y="160"/>
                  </a:lnTo>
                  <a:lnTo>
                    <a:pt x="748" y="182"/>
                  </a:lnTo>
                  <a:lnTo>
                    <a:pt x="753" y="197"/>
                  </a:lnTo>
                  <a:lnTo>
                    <a:pt x="769" y="206"/>
                  </a:lnTo>
                  <a:lnTo>
                    <a:pt x="783" y="225"/>
                  </a:lnTo>
                  <a:lnTo>
                    <a:pt x="776" y="245"/>
                  </a:lnTo>
                  <a:lnTo>
                    <a:pt x="781" y="262"/>
                  </a:lnTo>
                  <a:lnTo>
                    <a:pt x="790" y="272"/>
                  </a:lnTo>
                  <a:lnTo>
                    <a:pt x="809" y="283"/>
                  </a:lnTo>
                  <a:lnTo>
                    <a:pt x="831" y="292"/>
                  </a:lnTo>
                  <a:lnTo>
                    <a:pt x="846" y="298"/>
                  </a:lnTo>
                  <a:lnTo>
                    <a:pt x="859" y="289"/>
                  </a:lnTo>
                  <a:lnTo>
                    <a:pt x="873" y="287"/>
                  </a:lnTo>
                  <a:lnTo>
                    <a:pt x="887" y="293"/>
                  </a:lnTo>
                  <a:lnTo>
                    <a:pt x="891" y="306"/>
                  </a:lnTo>
                  <a:lnTo>
                    <a:pt x="895" y="328"/>
                  </a:lnTo>
                  <a:lnTo>
                    <a:pt x="896" y="359"/>
                  </a:lnTo>
                  <a:lnTo>
                    <a:pt x="904" y="383"/>
                  </a:lnTo>
                  <a:lnTo>
                    <a:pt x="912" y="408"/>
                  </a:lnTo>
                  <a:lnTo>
                    <a:pt x="926" y="429"/>
                  </a:lnTo>
                  <a:lnTo>
                    <a:pt x="941" y="450"/>
                  </a:lnTo>
                  <a:lnTo>
                    <a:pt x="947" y="469"/>
                  </a:lnTo>
                  <a:lnTo>
                    <a:pt x="937" y="480"/>
                  </a:lnTo>
                  <a:lnTo>
                    <a:pt x="913" y="486"/>
                  </a:lnTo>
                  <a:lnTo>
                    <a:pt x="902" y="505"/>
                  </a:lnTo>
                  <a:lnTo>
                    <a:pt x="890" y="522"/>
                  </a:lnTo>
                  <a:lnTo>
                    <a:pt x="871" y="519"/>
                  </a:lnTo>
                  <a:lnTo>
                    <a:pt x="856" y="514"/>
                  </a:lnTo>
                  <a:lnTo>
                    <a:pt x="851" y="498"/>
                  </a:lnTo>
                  <a:lnTo>
                    <a:pt x="834" y="492"/>
                  </a:lnTo>
                  <a:lnTo>
                    <a:pt x="826" y="475"/>
                  </a:lnTo>
                  <a:lnTo>
                    <a:pt x="811" y="464"/>
                  </a:lnTo>
                  <a:lnTo>
                    <a:pt x="793" y="446"/>
                  </a:lnTo>
                  <a:lnTo>
                    <a:pt x="773" y="438"/>
                  </a:lnTo>
                  <a:lnTo>
                    <a:pt x="756" y="447"/>
                  </a:lnTo>
                  <a:lnTo>
                    <a:pt x="744" y="469"/>
                  </a:lnTo>
                  <a:lnTo>
                    <a:pt x="734" y="492"/>
                  </a:lnTo>
                  <a:lnTo>
                    <a:pt x="714" y="497"/>
                  </a:lnTo>
                  <a:lnTo>
                    <a:pt x="700" y="509"/>
                  </a:lnTo>
                  <a:lnTo>
                    <a:pt x="686" y="514"/>
                  </a:lnTo>
                  <a:lnTo>
                    <a:pt x="674" y="515"/>
                  </a:lnTo>
                  <a:lnTo>
                    <a:pt x="663" y="528"/>
                  </a:lnTo>
                  <a:lnTo>
                    <a:pt x="658" y="543"/>
                  </a:lnTo>
                  <a:lnTo>
                    <a:pt x="638" y="548"/>
                  </a:lnTo>
                  <a:lnTo>
                    <a:pt x="615" y="550"/>
                  </a:lnTo>
                  <a:lnTo>
                    <a:pt x="596" y="557"/>
                  </a:lnTo>
                  <a:lnTo>
                    <a:pt x="580" y="564"/>
                  </a:lnTo>
                  <a:lnTo>
                    <a:pt x="563" y="553"/>
                  </a:lnTo>
                  <a:lnTo>
                    <a:pt x="548" y="547"/>
                  </a:lnTo>
                  <a:lnTo>
                    <a:pt x="532" y="547"/>
                  </a:lnTo>
                  <a:lnTo>
                    <a:pt x="521" y="537"/>
                  </a:lnTo>
                  <a:lnTo>
                    <a:pt x="509" y="533"/>
                  </a:lnTo>
                  <a:lnTo>
                    <a:pt x="498" y="539"/>
                  </a:lnTo>
                  <a:lnTo>
                    <a:pt x="484" y="547"/>
                  </a:lnTo>
                  <a:lnTo>
                    <a:pt x="467" y="540"/>
                  </a:lnTo>
                  <a:lnTo>
                    <a:pt x="454" y="523"/>
                  </a:lnTo>
                  <a:lnTo>
                    <a:pt x="439" y="506"/>
                  </a:lnTo>
                  <a:lnTo>
                    <a:pt x="422" y="505"/>
                  </a:lnTo>
                  <a:lnTo>
                    <a:pt x="402" y="506"/>
                  </a:lnTo>
                  <a:lnTo>
                    <a:pt x="385" y="498"/>
                  </a:lnTo>
                  <a:lnTo>
                    <a:pt x="371" y="488"/>
                  </a:lnTo>
                  <a:lnTo>
                    <a:pt x="353" y="489"/>
                  </a:lnTo>
                  <a:lnTo>
                    <a:pt x="346" y="506"/>
                  </a:ln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9F9A090D-76C8-430F-BC86-423615B73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2814" y="1611566"/>
              <a:ext cx="931725" cy="1008490"/>
            </a:xfrm>
            <a:custGeom>
              <a:avLst/>
              <a:gdLst>
                <a:gd name="T0" fmla="*/ 108460 w 831"/>
                <a:gd name="T1" fmla="*/ 147653 h 899"/>
                <a:gd name="T2" fmla="*/ 12446 w 831"/>
                <a:gd name="T3" fmla="*/ 201022 h 899"/>
                <a:gd name="T4" fmla="*/ 26670 w 831"/>
                <a:gd name="T5" fmla="*/ 288191 h 899"/>
                <a:gd name="T6" fmla="*/ 0 w 831"/>
                <a:gd name="T7" fmla="*/ 348675 h 899"/>
                <a:gd name="T8" fmla="*/ 83567 w 831"/>
                <a:gd name="T9" fmla="*/ 391370 h 899"/>
                <a:gd name="T10" fmla="*/ 152911 w 831"/>
                <a:gd name="T11" fmla="*/ 458970 h 899"/>
                <a:gd name="T12" fmla="*/ 252480 w 831"/>
                <a:gd name="T13" fmla="*/ 503444 h 899"/>
                <a:gd name="T14" fmla="*/ 256037 w 831"/>
                <a:gd name="T15" fmla="*/ 615518 h 899"/>
                <a:gd name="T16" fmla="*/ 261371 w 831"/>
                <a:gd name="T17" fmla="*/ 725813 h 899"/>
                <a:gd name="T18" fmla="*/ 339604 w 831"/>
                <a:gd name="T19" fmla="*/ 740045 h 899"/>
                <a:gd name="T20" fmla="*/ 348494 w 831"/>
                <a:gd name="T21" fmla="*/ 825435 h 899"/>
                <a:gd name="T22" fmla="*/ 396501 w 831"/>
                <a:gd name="T23" fmla="*/ 903709 h 899"/>
                <a:gd name="T24" fmla="*/ 389389 w 831"/>
                <a:gd name="T25" fmla="*/ 1015783 h 899"/>
                <a:gd name="T26" fmla="*/ 467622 w 831"/>
                <a:gd name="T27" fmla="*/ 1092278 h 899"/>
                <a:gd name="T28" fmla="*/ 572526 w 831"/>
                <a:gd name="T29" fmla="*/ 1078046 h 899"/>
                <a:gd name="T30" fmla="*/ 650759 w 831"/>
                <a:gd name="T31" fmla="*/ 1134973 h 899"/>
                <a:gd name="T32" fmla="*/ 746773 w 831"/>
                <a:gd name="T33" fmla="*/ 1175889 h 899"/>
                <a:gd name="T34" fmla="*/ 809004 w 831"/>
                <a:gd name="T35" fmla="*/ 1261279 h 899"/>
                <a:gd name="T36" fmla="*/ 833897 w 831"/>
                <a:gd name="T37" fmla="*/ 1344890 h 899"/>
                <a:gd name="T38" fmla="*/ 789446 w 831"/>
                <a:gd name="T39" fmla="*/ 1432058 h 899"/>
                <a:gd name="T40" fmla="*/ 841009 w 831"/>
                <a:gd name="T41" fmla="*/ 1533459 h 899"/>
                <a:gd name="T42" fmla="*/ 825007 w 831"/>
                <a:gd name="T43" fmla="*/ 1633080 h 899"/>
                <a:gd name="T44" fmla="*/ 890794 w 831"/>
                <a:gd name="T45" fmla="*/ 1592164 h 899"/>
                <a:gd name="T46" fmla="*/ 993919 w 831"/>
                <a:gd name="T47" fmla="*/ 1611733 h 899"/>
                <a:gd name="T48" fmla="*/ 1130828 w 831"/>
                <a:gd name="T49" fmla="*/ 1581490 h 899"/>
                <a:gd name="T50" fmla="*/ 1187725 w 831"/>
                <a:gd name="T51" fmla="*/ 1478311 h 899"/>
                <a:gd name="T52" fmla="*/ 1264180 w 831"/>
                <a:gd name="T53" fmla="*/ 1440953 h 899"/>
                <a:gd name="T54" fmla="*/ 1329967 w 831"/>
                <a:gd name="T55" fmla="*/ 1394700 h 899"/>
                <a:gd name="T56" fmla="*/ 1415313 w 831"/>
                <a:gd name="T57" fmla="*/ 1396479 h 899"/>
                <a:gd name="T58" fmla="*/ 1509549 w 831"/>
                <a:gd name="T59" fmla="*/ 1364458 h 899"/>
                <a:gd name="T60" fmla="*/ 1472210 w 831"/>
                <a:gd name="T61" fmla="*/ 1279068 h 899"/>
                <a:gd name="T62" fmla="*/ 1440205 w 831"/>
                <a:gd name="T63" fmla="*/ 1175889 h 899"/>
                <a:gd name="T64" fmla="*/ 1489990 w 831"/>
                <a:gd name="T65" fmla="*/ 1078046 h 899"/>
                <a:gd name="T66" fmla="*/ 1454430 w 831"/>
                <a:gd name="T67" fmla="*/ 971309 h 899"/>
                <a:gd name="T68" fmla="*/ 1438427 w 831"/>
                <a:gd name="T69" fmla="*/ 878803 h 899"/>
                <a:gd name="T70" fmla="*/ 1358416 w 831"/>
                <a:gd name="T71" fmla="*/ 816540 h 899"/>
                <a:gd name="T72" fmla="*/ 1397533 w 831"/>
                <a:gd name="T73" fmla="*/ 699129 h 899"/>
                <a:gd name="T74" fmla="*/ 1319299 w 831"/>
                <a:gd name="T75" fmla="*/ 590613 h 899"/>
                <a:gd name="T76" fmla="*/ 1223286 w 831"/>
                <a:gd name="T77" fmla="*/ 467865 h 899"/>
                <a:gd name="T78" fmla="*/ 1143274 w 831"/>
                <a:gd name="T79" fmla="*/ 396707 h 899"/>
                <a:gd name="T80" fmla="*/ 1193059 w 831"/>
                <a:gd name="T81" fmla="*/ 281075 h 899"/>
                <a:gd name="T82" fmla="*/ 1255290 w 831"/>
                <a:gd name="T83" fmla="*/ 174338 h 899"/>
                <a:gd name="T84" fmla="*/ 1237510 w 831"/>
                <a:gd name="T85" fmla="*/ 76495 h 899"/>
                <a:gd name="T86" fmla="*/ 1152164 w 831"/>
                <a:gd name="T87" fmla="*/ 152990 h 899"/>
                <a:gd name="T88" fmla="*/ 1081043 w 831"/>
                <a:gd name="T89" fmla="*/ 110295 h 899"/>
                <a:gd name="T90" fmla="*/ 1008144 w 831"/>
                <a:gd name="T91" fmla="*/ 48032 h 899"/>
                <a:gd name="T92" fmla="*/ 906796 w 831"/>
                <a:gd name="T93" fmla="*/ 16011 h 899"/>
                <a:gd name="T94" fmla="*/ 830341 w 831"/>
                <a:gd name="T95" fmla="*/ 108516 h 899"/>
                <a:gd name="T96" fmla="*/ 757441 w 831"/>
                <a:gd name="T97" fmla="*/ 140537 h 899"/>
                <a:gd name="T98" fmla="*/ 691654 w 831"/>
                <a:gd name="T99" fmla="*/ 201022 h 899"/>
                <a:gd name="T100" fmla="*/ 584972 w 831"/>
                <a:gd name="T101" fmla="*/ 229485 h 899"/>
                <a:gd name="T102" fmla="*/ 497849 w 831"/>
                <a:gd name="T103" fmla="*/ 199243 h 899"/>
                <a:gd name="T104" fmla="*/ 435618 w 831"/>
                <a:gd name="T105" fmla="*/ 185011 h 899"/>
                <a:gd name="T106" fmla="*/ 355606 w 831"/>
                <a:gd name="T107" fmla="*/ 154769 h 899"/>
                <a:gd name="T108" fmla="*/ 261371 w 831"/>
                <a:gd name="T109" fmla="*/ 124527 h 899"/>
                <a:gd name="T110" fmla="*/ 170691 w 831"/>
                <a:gd name="T111" fmla="*/ 92506 h 89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831" h="899">
                  <a:moveTo>
                    <a:pt x="87" y="68"/>
                  </a:moveTo>
                  <a:lnTo>
                    <a:pt x="76" y="82"/>
                  </a:lnTo>
                  <a:lnTo>
                    <a:pt x="59" y="81"/>
                  </a:lnTo>
                  <a:lnTo>
                    <a:pt x="40" y="91"/>
                  </a:lnTo>
                  <a:lnTo>
                    <a:pt x="18" y="98"/>
                  </a:lnTo>
                  <a:lnTo>
                    <a:pt x="7" y="110"/>
                  </a:lnTo>
                  <a:lnTo>
                    <a:pt x="3" y="129"/>
                  </a:lnTo>
                  <a:lnTo>
                    <a:pt x="9" y="144"/>
                  </a:lnTo>
                  <a:lnTo>
                    <a:pt x="15" y="158"/>
                  </a:lnTo>
                  <a:lnTo>
                    <a:pt x="17" y="166"/>
                  </a:lnTo>
                  <a:lnTo>
                    <a:pt x="4" y="178"/>
                  </a:lnTo>
                  <a:lnTo>
                    <a:pt x="0" y="191"/>
                  </a:lnTo>
                  <a:lnTo>
                    <a:pt x="9" y="200"/>
                  </a:lnTo>
                  <a:lnTo>
                    <a:pt x="26" y="208"/>
                  </a:lnTo>
                  <a:lnTo>
                    <a:pt x="46" y="214"/>
                  </a:lnTo>
                  <a:lnTo>
                    <a:pt x="62" y="222"/>
                  </a:lnTo>
                  <a:lnTo>
                    <a:pt x="73" y="237"/>
                  </a:lnTo>
                  <a:lnTo>
                    <a:pt x="84" y="251"/>
                  </a:lnTo>
                  <a:lnTo>
                    <a:pt x="99" y="265"/>
                  </a:lnTo>
                  <a:lnTo>
                    <a:pt x="116" y="272"/>
                  </a:lnTo>
                  <a:lnTo>
                    <a:pt x="138" y="276"/>
                  </a:lnTo>
                  <a:lnTo>
                    <a:pt x="143" y="292"/>
                  </a:lnTo>
                  <a:lnTo>
                    <a:pt x="138" y="315"/>
                  </a:lnTo>
                  <a:lnTo>
                    <a:pt x="140" y="337"/>
                  </a:lnTo>
                  <a:lnTo>
                    <a:pt x="143" y="362"/>
                  </a:lnTo>
                  <a:lnTo>
                    <a:pt x="140" y="379"/>
                  </a:lnTo>
                  <a:lnTo>
                    <a:pt x="143" y="397"/>
                  </a:lnTo>
                  <a:lnTo>
                    <a:pt x="152" y="405"/>
                  </a:lnTo>
                  <a:lnTo>
                    <a:pt x="169" y="404"/>
                  </a:lnTo>
                  <a:lnTo>
                    <a:pt x="186" y="405"/>
                  </a:lnTo>
                  <a:lnTo>
                    <a:pt x="192" y="419"/>
                  </a:lnTo>
                  <a:lnTo>
                    <a:pt x="188" y="435"/>
                  </a:lnTo>
                  <a:lnTo>
                    <a:pt x="191" y="452"/>
                  </a:lnTo>
                  <a:lnTo>
                    <a:pt x="200" y="464"/>
                  </a:lnTo>
                  <a:lnTo>
                    <a:pt x="213" y="481"/>
                  </a:lnTo>
                  <a:lnTo>
                    <a:pt x="217" y="495"/>
                  </a:lnTo>
                  <a:lnTo>
                    <a:pt x="211" y="514"/>
                  </a:lnTo>
                  <a:lnTo>
                    <a:pt x="209" y="537"/>
                  </a:lnTo>
                  <a:lnTo>
                    <a:pt x="213" y="556"/>
                  </a:lnTo>
                  <a:lnTo>
                    <a:pt x="222" y="574"/>
                  </a:lnTo>
                  <a:lnTo>
                    <a:pt x="237" y="588"/>
                  </a:lnTo>
                  <a:lnTo>
                    <a:pt x="256" y="598"/>
                  </a:lnTo>
                  <a:lnTo>
                    <a:pt x="279" y="601"/>
                  </a:lnTo>
                  <a:lnTo>
                    <a:pt x="297" y="596"/>
                  </a:lnTo>
                  <a:lnTo>
                    <a:pt x="314" y="590"/>
                  </a:lnTo>
                  <a:lnTo>
                    <a:pt x="331" y="596"/>
                  </a:lnTo>
                  <a:lnTo>
                    <a:pt x="342" y="610"/>
                  </a:lnTo>
                  <a:lnTo>
                    <a:pt x="357" y="621"/>
                  </a:lnTo>
                  <a:lnTo>
                    <a:pt x="376" y="626"/>
                  </a:lnTo>
                  <a:lnTo>
                    <a:pt x="391" y="638"/>
                  </a:lnTo>
                  <a:lnTo>
                    <a:pt x="409" y="644"/>
                  </a:lnTo>
                  <a:lnTo>
                    <a:pt x="426" y="655"/>
                  </a:lnTo>
                  <a:lnTo>
                    <a:pt x="435" y="672"/>
                  </a:lnTo>
                  <a:lnTo>
                    <a:pt x="443" y="691"/>
                  </a:lnTo>
                  <a:lnTo>
                    <a:pt x="440" y="708"/>
                  </a:lnTo>
                  <a:lnTo>
                    <a:pt x="446" y="720"/>
                  </a:lnTo>
                  <a:lnTo>
                    <a:pt x="457" y="736"/>
                  </a:lnTo>
                  <a:lnTo>
                    <a:pt x="455" y="751"/>
                  </a:lnTo>
                  <a:lnTo>
                    <a:pt x="444" y="764"/>
                  </a:lnTo>
                  <a:lnTo>
                    <a:pt x="433" y="784"/>
                  </a:lnTo>
                  <a:lnTo>
                    <a:pt x="440" y="799"/>
                  </a:lnTo>
                  <a:lnTo>
                    <a:pt x="452" y="821"/>
                  </a:lnTo>
                  <a:lnTo>
                    <a:pt x="461" y="840"/>
                  </a:lnTo>
                  <a:lnTo>
                    <a:pt x="455" y="863"/>
                  </a:lnTo>
                  <a:lnTo>
                    <a:pt x="451" y="882"/>
                  </a:lnTo>
                  <a:lnTo>
                    <a:pt x="452" y="894"/>
                  </a:lnTo>
                  <a:lnTo>
                    <a:pt x="464" y="899"/>
                  </a:lnTo>
                  <a:lnTo>
                    <a:pt x="477" y="890"/>
                  </a:lnTo>
                  <a:lnTo>
                    <a:pt x="488" y="872"/>
                  </a:lnTo>
                  <a:lnTo>
                    <a:pt x="506" y="865"/>
                  </a:lnTo>
                  <a:lnTo>
                    <a:pt x="528" y="871"/>
                  </a:lnTo>
                  <a:lnTo>
                    <a:pt x="545" y="882"/>
                  </a:lnTo>
                  <a:lnTo>
                    <a:pt x="569" y="880"/>
                  </a:lnTo>
                  <a:lnTo>
                    <a:pt x="600" y="874"/>
                  </a:lnTo>
                  <a:lnTo>
                    <a:pt x="620" y="866"/>
                  </a:lnTo>
                  <a:lnTo>
                    <a:pt x="632" y="843"/>
                  </a:lnTo>
                  <a:lnTo>
                    <a:pt x="636" y="821"/>
                  </a:lnTo>
                  <a:lnTo>
                    <a:pt x="651" y="809"/>
                  </a:lnTo>
                  <a:lnTo>
                    <a:pt x="659" y="792"/>
                  </a:lnTo>
                  <a:lnTo>
                    <a:pt x="671" y="782"/>
                  </a:lnTo>
                  <a:lnTo>
                    <a:pt x="693" y="789"/>
                  </a:lnTo>
                  <a:lnTo>
                    <a:pt x="710" y="795"/>
                  </a:lnTo>
                  <a:lnTo>
                    <a:pt x="721" y="784"/>
                  </a:lnTo>
                  <a:lnTo>
                    <a:pt x="729" y="764"/>
                  </a:lnTo>
                  <a:lnTo>
                    <a:pt x="746" y="748"/>
                  </a:lnTo>
                  <a:lnTo>
                    <a:pt x="761" y="756"/>
                  </a:lnTo>
                  <a:lnTo>
                    <a:pt x="775" y="765"/>
                  </a:lnTo>
                  <a:lnTo>
                    <a:pt x="793" y="758"/>
                  </a:lnTo>
                  <a:lnTo>
                    <a:pt x="816" y="756"/>
                  </a:lnTo>
                  <a:lnTo>
                    <a:pt x="827" y="747"/>
                  </a:lnTo>
                  <a:lnTo>
                    <a:pt x="831" y="733"/>
                  </a:lnTo>
                  <a:lnTo>
                    <a:pt x="814" y="717"/>
                  </a:lnTo>
                  <a:lnTo>
                    <a:pt x="807" y="700"/>
                  </a:lnTo>
                  <a:lnTo>
                    <a:pt x="796" y="685"/>
                  </a:lnTo>
                  <a:lnTo>
                    <a:pt x="785" y="664"/>
                  </a:lnTo>
                  <a:lnTo>
                    <a:pt x="789" y="644"/>
                  </a:lnTo>
                  <a:lnTo>
                    <a:pt x="800" y="630"/>
                  </a:lnTo>
                  <a:lnTo>
                    <a:pt x="813" y="615"/>
                  </a:lnTo>
                  <a:lnTo>
                    <a:pt x="816" y="590"/>
                  </a:lnTo>
                  <a:lnTo>
                    <a:pt x="810" y="563"/>
                  </a:lnTo>
                  <a:lnTo>
                    <a:pt x="813" y="546"/>
                  </a:lnTo>
                  <a:lnTo>
                    <a:pt x="797" y="532"/>
                  </a:lnTo>
                  <a:lnTo>
                    <a:pt x="788" y="514"/>
                  </a:lnTo>
                  <a:lnTo>
                    <a:pt x="793" y="497"/>
                  </a:lnTo>
                  <a:lnTo>
                    <a:pt x="788" y="481"/>
                  </a:lnTo>
                  <a:lnTo>
                    <a:pt x="779" y="473"/>
                  </a:lnTo>
                  <a:lnTo>
                    <a:pt x="757" y="463"/>
                  </a:lnTo>
                  <a:lnTo>
                    <a:pt x="744" y="447"/>
                  </a:lnTo>
                  <a:lnTo>
                    <a:pt x="749" y="425"/>
                  </a:lnTo>
                  <a:lnTo>
                    <a:pt x="761" y="404"/>
                  </a:lnTo>
                  <a:lnTo>
                    <a:pt x="766" y="383"/>
                  </a:lnTo>
                  <a:lnTo>
                    <a:pt x="761" y="366"/>
                  </a:lnTo>
                  <a:lnTo>
                    <a:pt x="744" y="345"/>
                  </a:lnTo>
                  <a:lnTo>
                    <a:pt x="723" y="323"/>
                  </a:lnTo>
                  <a:lnTo>
                    <a:pt x="704" y="298"/>
                  </a:lnTo>
                  <a:lnTo>
                    <a:pt x="688" y="276"/>
                  </a:lnTo>
                  <a:lnTo>
                    <a:pt x="670" y="256"/>
                  </a:lnTo>
                  <a:lnTo>
                    <a:pt x="653" y="248"/>
                  </a:lnTo>
                  <a:lnTo>
                    <a:pt x="636" y="239"/>
                  </a:lnTo>
                  <a:lnTo>
                    <a:pt x="626" y="217"/>
                  </a:lnTo>
                  <a:lnTo>
                    <a:pt x="632" y="197"/>
                  </a:lnTo>
                  <a:lnTo>
                    <a:pt x="642" y="172"/>
                  </a:lnTo>
                  <a:lnTo>
                    <a:pt x="654" y="154"/>
                  </a:lnTo>
                  <a:lnTo>
                    <a:pt x="671" y="135"/>
                  </a:lnTo>
                  <a:lnTo>
                    <a:pt x="684" y="113"/>
                  </a:lnTo>
                  <a:lnTo>
                    <a:pt x="688" y="95"/>
                  </a:lnTo>
                  <a:lnTo>
                    <a:pt x="681" y="76"/>
                  </a:lnTo>
                  <a:lnTo>
                    <a:pt x="676" y="59"/>
                  </a:lnTo>
                  <a:lnTo>
                    <a:pt x="678" y="42"/>
                  </a:lnTo>
                  <a:lnTo>
                    <a:pt x="654" y="48"/>
                  </a:lnTo>
                  <a:lnTo>
                    <a:pt x="643" y="67"/>
                  </a:lnTo>
                  <a:lnTo>
                    <a:pt x="631" y="84"/>
                  </a:lnTo>
                  <a:lnTo>
                    <a:pt x="612" y="81"/>
                  </a:lnTo>
                  <a:lnTo>
                    <a:pt x="597" y="76"/>
                  </a:lnTo>
                  <a:lnTo>
                    <a:pt x="592" y="60"/>
                  </a:lnTo>
                  <a:lnTo>
                    <a:pt x="575" y="54"/>
                  </a:lnTo>
                  <a:lnTo>
                    <a:pt x="567" y="37"/>
                  </a:lnTo>
                  <a:lnTo>
                    <a:pt x="552" y="26"/>
                  </a:lnTo>
                  <a:lnTo>
                    <a:pt x="534" y="8"/>
                  </a:lnTo>
                  <a:lnTo>
                    <a:pt x="514" y="0"/>
                  </a:lnTo>
                  <a:lnTo>
                    <a:pt x="497" y="9"/>
                  </a:lnTo>
                  <a:lnTo>
                    <a:pt x="485" y="31"/>
                  </a:lnTo>
                  <a:lnTo>
                    <a:pt x="475" y="54"/>
                  </a:lnTo>
                  <a:lnTo>
                    <a:pt x="455" y="59"/>
                  </a:lnTo>
                  <a:lnTo>
                    <a:pt x="441" y="71"/>
                  </a:lnTo>
                  <a:lnTo>
                    <a:pt x="427" y="76"/>
                  </a:lnTo>
                  <a:lnTo>
                    <a:pt x="415" y="77"/>
                  </a:lnTo>
                  <a:lnTo>
                    <a:pt x="404" y="90"/>
                  </a:lnTo>
                  <a:lnTo>
                    <a:pt x="399" y="105"/>
                  </a:lnTo>
                  <a:lnTo>
                    <a:pt x="379" y="110"/>
                  </a:lnTo>
                  <a:lnTo>
                    <a:pt x="356" y="112"/>
                  </a:lnTo>
                  <a:lnTo>
                    <a:pt x="337" y="119"/>
                  </a:lnTo>
                  <a:lnTo>
                    <a:pt x="321" y="126"/>
                  </a:lnTo>
                  <a:lnTo>
                    <a:pt x="304" y="115"/>
                  </a:lnTo>
                  <a:lnTo>
                    <a:pt x="289" y="109"/>
                  </a:lnTo>
                  <a:lnTo>
                    <a:pt x="273" y="109"/>
                  </a:lnTo>
                  <a:lnTo>
                    <a:pt x="262" y="99"/>
                  </a:lnTo>
                  <a:lnTo>
                    <a:pt x="250" y="95"/>
                  </a:lnTo>
                  <a:lnTo>
                    <a:pt x="239" y="101"/>
                  </a:lnTo>
                  <a:lnTo>
                    <a:pt x="225" y="109"/>
                  </a:lnTo>
                  <a:lnTo>
                    <a:pt x="208" y="102"/>
                  </a:lnTo>
                  <a:lnTo>
                    <a:pt x="195" y="85"/>
                  </a:lnTo>
                  <a:lnTo>
                    <a:pt x="180" y="68"/>
                  </a:lnTo>
                  <a:lnTo>
                    <a:pt x="163" y="67"/>
                  </a:lnTo>
                  <a:lnTo>
                    <a:pt x="143" y="68"/>
                  </a:lnTo>
                  <a:lnTo>
                    <a:pt x="126" y="60"/>
                  </a:lnTo>
                  <a:lnTo>
                    <a:pt x="112" y="50"/>
                  </a:lnTo>
                  <a:lnTo>
                    <a:pt x="94" y="51"/>
                  </a:lnTo>
                  <a:lnTo>
                    <a:pt x="87" y="68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A055B650-ED52-44D0-94F0-10067393FD7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686" y="1984150"/>
              <a:ext cx="217366" cy="164986"/>
            </a:xfrm>
            <a:custGeom>
              <a:avLst/>
              <a:gdLst>
                <a:gd name="T0" fmla="*/ 236873 w 195"/>
                <a:gd name="T1" fmla="*/ 7024 h 149"/>
                <a:gd name="T2" fmla="*/ 263388 w 195"/>
                <a:gd name="T3" fmla="*/ 26339 h 149"/>
                <a:gd name="T4" fmla="*/ 281066 w 195"/>
                <a:gd name="T5" fmla="*/ 54435 h 149"/>
                <a:gd name="T6" fmla="*/ 272227 w 195"/>
                <a:gd name="T7" fmla="*/ 82530 h 149"/>
                <a:gd name="T8" fmla="*/ 268692 w 195"/>
                <a:gd name="T9" fmla="*/ 98333 h 149"/>
                <a:gd name="T10" fmla="*/ 277530 w 195"/>
                <a:gd name="T11" fmla="*/ 112381 h 149"/>
                <a:gd name="T12" fmla="*/ 302278 w 195"/>
                <a:gd name="T13" fmla="*/ 117649 h 149"/>
                <a:gd name="T14" fmla="*/ 328794 w 195"/>
                <a:gd name="T15" fmla="*/ 136964 h 149"/>
                <a:gd name="T16" fmla="*/ 344703 w 195"/>
                <a:gd name="T17" fmla="*/ 165060 h 149"/>
                <a:gd name="T18" fmla="*/ 351774 w 195"/>
                <a:gd name="T19" fmla="*/ 196667 h 149"/>
                <a:gd name="T20" fmla="*/ 344703 w 195"/>
                <a:gd name="T21" fmla="*/ 223006 h 149"/>
                <a:gd name="T22" fmla="*/ 328794 w 195"/>
                <a:gd name="T23" fmla="*/ 237054 h 149"/>
                <a:gd name="T24" fmla="*/ 302278 w 195"/>
                <a:gd name="T25" fmla="*/ 247589 h 149"/>
                <a:gd name="T26" fmla="*/ 281066 w 195"/>
                <a:gd name="T27" fmla="*/ 240566 h 149"/>
                <a:gd name="T28" fmla="*/ 251014 w 195"/>
                <a:gd name="T29" fmla="*/ 223006 h 149"/>
                <a:gd name="T30" fmla="*/ 231570 w 195"/>
                <a:gd name="T31" fmla="*/ 217738 h 149"/>
                <a:gd name="T32" fmla="*/ 210357 w 195"/>
                <a:gd name="T33" fmla="*/ 223006 h 149"/>
                <a:gd name="T34" fmla="*/ 201519 w 195"/>
                <a:gd name="T35" fmla="*/ 240566 h 149"/>
                <a:gd name="T36" fmla="*/ 187377 w 195"/>
                <a:gd name="T37" fmla="*/ 256369 h 149"/>
                <a:gd name="T38" fmla="*/ 169700 w 195"/>
                <a:gd name="T39" fmla="*/ 265149 h 149"/>
                <a:gd name="T40" fmla="*/ 146720 w 195"/>
                <a:gd name="T41" fmla="*/ 256369 h 149"/>
                <a:gd name="T42" fmla="*/ 129043 w 195"/>
                <a:gd name="T43" fmla="*/ 240566 h 149"/>
                <a:gd name="T44" fmla="*/ 111366 w 195"/>
                <a:gd name="T45" fmla="*/ 226518 h 149"/>
                <a:gd name="T46" fmla="*/ 93689 w 195"/>
                <a:gd name="T47" fmla="*/ 226518 h 149"/>
                <a:gd name="T48" fmla="*/ 76011 w 195"/>
                <a:gd name="T49" fmla="*/ 240566 h 149"/>
                <a:gd name="T50" fmla="*/ 51264 w 195"/>
                <a:gd name="T51" fmla="*/ 251101 h 149"/>
                <a:gd name="T52" fmla="*/ 30051 w 195"/>
                <a:gd name="T53" fmla="*/ 252857 h 149"/>
                <a:gd name="T54" fmla="*/ 8839 w 195"/>
                <a:gd name="T55" fmla="*/ 242322 h 149"/>
                <a:gd name="T56" fmla="*/ 0 w 195"/>
                <a:gd name="T57" fmla="*/ 217738 h 149"/>
                <a:gd name="T58" fmla="*/ 5303 w 195"/>
                <a:gd name="T59" fmla="*/ 177351 h 149"/>
                <a:gd name="T60" fmla="*/ 22980 w 195"/>
                <a:gd name="T61" fmla="*/ 136964 h 149"/>
                <a:gd name="T62" fmla="*/ 30051 w 195"/>
                <a:gd name="T63" fmla="*/ 105357 h 149"/>
                <a:gd name="T64" fmla="*/ 22980 w 195"/>
                <a:gd name="T65" fmla="*/ 73750 h 149"/>
                <a:gd name="T66" fmla="*/ 30051 w 195"/>
                <a:gd name="T67" fmla="*/ 50923 h 149"/>
                <a:gd name="T68" fmla="*/ 54799 w 195"/>
                <a:gd name="T69" fmla="*/ 36875 h 149"/>
                <a:gd name="T70" fmla="*/ 79547 w 195"/>
                <a:gd name="T71" fmla="*/ 42143 h 149"/>
                <a:gd name="T72" fmla="*/ 90153 w 195"/>
                <a:gd name="T73" fmla="*/ 50923 h 149"/>
                <a:gd name="T74" fmla="*/ 95456 w 195"/>
                <a:gd name="T75" fmla="*/ 26339 h 149"/>
                <a:gd name="T76" fmla="*/ 111366 w 195"/>
                <a:gd name="T77" fmla="*/ 10536 h 149"/>
                <a:gd name="T78" fmla="*/ 141417 w 195"/>
                <a:gd name="T79" fmla="*/ 1756 h 149"/>
                <a:gd name="T80" fmla="*/ 175003 w 195"/>
                <a:gd name="T81" fmla="*/ 12292 h 149"/>
                <a:gd name="T82" fmla="*/ 185609 w 195"/>
                <a:gd name="T83" fmla="*/ 12292 h 149"/>
                <a:gd name="T84" fmla="*/ 192680 w 195"/>
                <a:gd name="T85" fmla="*/ 0 h 149"/>
                <a:gd name="T86" fmla="*/ 236873 w 195"/>
                <a:gd name="T87" fmla="*/ 7024 h 14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5" h="149">
                  <a:moveTo>
                    <a:pt x="131" y="4"/>
                  </a:moveTo>
                  <a:lnTo>
                    <a:pt x="146" y="15"/>
                  </a:lnTo>
                  <a:lnTo>
                    <a:pt x="156" y="31"/>
                  </a:lnTo>
                  <a:lnTo>
                    <a:pt x="151" y="46"/>
                  </a:lnTo>
                  <a:lnTo>
                    <a:pt x="149" y="55"/>
                  </a:lnTo>
                  <a:lnTo>
                    <a:pt x="154" y="63"/>
                  </a:lnTo>
                  <a:lnTo>
                    <a:pt x="168" y="66"/>
                  </a:lnTo>
                  <a:lnTo>
                    <a:pt x="182" y="77"/>
                  </a:lnTo>
                  <a:lnTo>
                    <a:pt x="191" y="93"/>
                  </a:lnTo>
                  <a:lnTo>
                    <a:pt x="195" y="111"/>
                  </a:lnTo>
                  <a:lnTo>
                    <a:pt x="191" y="125"/>
                  </a:lnTo>
                  <a:lnTo>
                    <a:pt x="182" y="133"/>
                  </a:lnTo>
                  <a:lnTo>
                    <a:pt x="168" y="139"/>
                  </a:lnTo>
                  <a:lnTo>
                    <a:pt x="156" y="135"/>
                  </a:lnTo>
                  <a:lnTo>
                    <a:pt x="139" y="125"/>
                  </a:lnTo>
                  <a:lnTo>
                    <a:pt x="128" y="122"/>
                  </a:lnTo>
                  <a:lnTo>
                    <a:pt x="117" y="125"/>
                  </a:lnTo>
                  <a:lnTo>
                    <a:pt x="112" y="135"/>
                  </a:lnTo>
                  <a:lnTo>
                    <a:pt x="104" y="144"/>
                  </a:lnTo>
                  <a:lnTo>
                    <a:pt x="94" y="149"/>
                  </a:lnTo>
                  <a:lnTo>
                    <a:pt x="81" y="144"/>
                  </a:lnTo>
                  <a:lnTo>
                    <a:pt x="72" y="135"/>
                  </a:lnTo>
                  <a:lnTo>
                    <a:pt x="62" y="127"/>
                  </a:lnTo>
                  <a:lnTo>
                    <a:pt x="52" y="127"/>
                  </a:lnTo>
                  <a:lnTo>
                    <a:pt x="42" y="135"/>
                  </a:lnTo>
                  <a:lnTo>
                    <a:pt x="28" y="141"/>
                  </a:lnTo>
                  <a:lnTo>
                    <a:pt x="17" y="142"/>
                  </a:lnTo>
                  <a:lnTo>
                    <a:pt x="5" y="136"/>
                  </a:lnTo>
                  <a:lnTo>
                    <a:pt x="0" y="122"/>
                  </a:lnTo>
                  <a:lnTo>
                    <a:pt x="3" y="100"/>
                  </a:lnTo>
                  <a:lnTo>
                    <a:pt x="13" y="77"/>
                  </a:lnTo>
                  <a:lnTo>
                    <a:pt x="17" y="59"/>
                  </a:lnTo>
                  <a:lnTo>
                    <a:pt x="13" y="41"/>
                  </a:lnTo>
                  <a:lnTo>
                    <a:pt x="17" y="29"/>
                  </a:lnTo>
                  <a:lnTo>
                    <a:pt x="30" y="21"/>
                  </a:lnTo>
                  <a:lnTo>
                    <a:pt x="44" y="24"/>
                  </a:lnTo>
                  <a:lnTo>
                    <a:pt x="50" y="29"/>
                  </a:lnTo>
                  <a:lnTo>
                    <a:pt x="53" y="15"/>
                  </a:lnTo>
                  <a:lnTo>
                    <a:pt x="62" y="6"/>
                  </a:lnTo>
                  <a:lnTo>
                    <a:pt x="78" y="1"/>
                  </a:lnTo>
                  <a:lnTo>
                    <a:pt x="97" y="7"/>
                  </a:lnTo>
                  <a:lnTo>
                    <a:pt x="103" y="7"/>
                  </a:lnTo>
                  <a:lnTo>
                    <a:pt x="107" y="0"/>
                  </a:lnTo>
                  <a:lnTo>
                    <a:pt x="131" y="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90FFA32C-4B52-46E0-A994-F686FB76A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2434" y="1790756"/>
              <a:ext cx="813758" cy="993194"/>
            </a:xfrm>
            <a:custGeom>
              <a:avLst/>
              <a:gdLst>
                <a:gd name="T0" fmla="*/ 538584 w 726"/>
                <a:gd name="T1" fmla="*/ 90559 h 887"/>
                <a:gd name="T2" fmla="*/ 623904 w 726"/>
                <a:gd name="T3" fmla="*/ 143830 h 887"/>
                <a:gd name="T4" fmla="*/ 702115 w 726"/>
                <a:gd name="T5" fmla="*/ 207754 h 887"/>
                <a:gd name="T6" fmla="*/ 742997 w 726"/>
                <a:gd name="T7" fmla="*/ 285884 h 887"/>
                <a:gd name="T8" fmla="*/ 746552 w 726"/>
                <a:gd name="T9" fmla="*/ 401302 h 887"/>
                <a:gd name="T10" fmla="*/ 798100 w 726"/>
                <a:gd name="T11" fmla="*/ 447470 h 887"/>
                <a:gd name="T12" fmla="*/ 833650 w 726"/>
                <a:gd name="T13" fmla="*/ 504291 h 887"/>
                <a:gd name="T14" fmla="*/ 879865 w 726"/>
                <a:gd name="T15" fmla="*/ 587748 h 887"/>
                <a:gd name="T16" fmla="*/ 872755 w 726"/>
                <a:gd name="T17" fmla="*/ 688962 h 887"/>
                <a:gd name="T18" fmla="*/ 922525 w 726"/>
                <a:gd name="T19" fmla="*/ 783072 h 887"/>
                <a:gd name="T20" fmla="*/ 1032731 w 726"/>
                <a:gd name="T21" fmla="*/ 797278 h 887"/>
                <a:gd name="T22" fmla="*/ 1114496 w 726"/>
                <a:gd name="T23" fmla="*/ 822137 h 887"/>
                <a:gd name="T24" fmla="*/ 1203371 w 726"/>
                <a:gd name="T25" fmla="*/ 873632 h 887"/>
                <a:gd name="T26" fmla="*/ 1283359 w 726"/>
                <a:gd name="T27" fmla="*/ 935780 h 887"/>
                <a:gd name="T28" fmla="*/ 1304689 w 726"/>
                <a:gd name="T29" fmla="*/ 1022788 h 887"/>
                <a:gd name="T30" fmla="*/ 1301134 w 726"/>
                <a:gd name="T31" fmla="*/ 1102694 h 887"/>
                <a:gd name="T32" fmla="*/ 1237144 w 726"/>
                <a:gd name="T33" fmla="*/ 1180823 h 887"/>
                <a:gd name="T34" fmla="*/ 1139381 w 726"/>
                <a:gd name="T35" fmla="*/ 1150637 h 887"/>
                <a:gd name="T36" fmla="*/ 1045173 w 726"/>
                <a:gd name="T37" fmla="*/ 1148861 h 887"/>
                <a:gd name="T38" fmla="*/ 949188 w 726"/>
                <a:gd name="T39" fmla="*/ 1191477 h 887"/>
                <a:gd name="T40" fmla="*/ 835428 w 726"/>
                <a:gd name="T41" fmla="*/ 1218112 h 887"/>
                <a:gd name="T42" fmla="*/ 758995 w 726"/>
                <a:gd name="T43" fmla="*/ 1306896 h 887"/>
                <a:gd name="T44" fmla="*/ 758995 w 726"/>
                <a:gd name="T45" fmla="*/ 1381475 h 887"/>
                <a:gd name="T46" fmla="*/ 814098 w 726"/>
                <a:gd name="T47" fmla="*/ 1477361 h 887"/>
                <a:gd name="T48" fmla="*/ 821208 w 726"/>
                <a:gd name="T49" fmla="*/ 1580350 h 887"/>
                <a:gd name="T50" fmla="*/ 737665 w 726"/>
                <a:gd name="T51" fmla="*/ 1596331 h 887"/>
                <a:gd name="T52" fmla="*/ 686117 w 726"/>
                <a:gd name="T53" fmla="*/ 1546612 h 887"/>
                <a:gd name="T54" fmla="*/ 574134 w 726"/>
                <a:gd name="T55" fmla="*/ 1521753 h 887"/>
                <a:gd name="T56" fmla="*/ 465706 w 726"/>
                <a:gd name="T57" fmla="*/ 1491566 h 887"/>
                <a:gd name="T58" fmla="*/ 350169 w 726"/>
                <a:gd name="T59" fmla="*/ 1488015 h 887"/>
                <a:gd name="T60" fmla="*/ 302176 w 726"/>
                <a:gd name="T61" fmla="*/ 1401007 h 887"/>
                <a:gd name="T62" fmla="*/ 298621 w 726"/>
                <a:gd name="T63" fmla="*/ 1292691 h 887"/>
                <a:gd name="T64" fmla="*/ 206191 w 726"/>
                <a:gd name="T65" fmla="*/ 1280261 h 887"/>
                <a:gd name="T66" fmla="*/ 181306 w 726"/>
                <a:gd name="T67" fmla="*/ 1179048 h 887"/>
                <a:gd name="T68" fmla="*/ 83543 w 726"/>
                <a:gd name="T69" fmla="*/ 1088488 h 887"/>
                <a:gd name="T70" fmla="*/ 10665 w 726"/>
                <a:gd name="T71" fmla="*/ 1001480 h 887"/>
                <a:gd name="T72" fmla="*/ 15998 w 726"/>
                <a:gd name="T73" fmla="*/ 909145 h 887"/>
                <a:gd name="T74" fmla="*/ 21330 w 726"/>
                <a:gd name="T75" fmla="*/ 816810 h 887"/>
                <a:gd name="T76" fmla="*/ 108428 w 726"/>
                <a:gd name="T77" fmla="*/ 807932 h 887"/>
                <a:gd name="T78" fmla="*/ 145755 w 726"/>
                <a:gd name="T79" fmla="*/ 731578 h 887"/>
                <a:gd name="T80" fmla="*/ 179528 w 726"/>
                <a:gd name="T81" fmla="*/ 625037 h 887"/>
                <a:gd name="T82" fmla="*/ 186638 w 726"/>
                <a:gd name="T83" fmla="*/ 484759 h 887"/>
                <a:gd name="T84" fmla="*/ 204413 w 726"/>
                <a:gd name="T85" fmla="*/ 383546 h 887"/>
                <a:gd name="T86" fmla="*/ 159975 w 726"/>
                <a:gd name="T87" fmla="*/ 264575 h 887"/>
                <a:gd name="T88" fmla="*/ 152865 w 726"/>
                <a:gd name="T89" fmla="*/ 172240 h 887"/>
                <a:gd name="T90" fmla="*/ 241741 w 726"/>
                <a:gd name="T91" fmla="*/ 147381 h 887"/>
                <a:gd name="T92" fmla="*/ 323506 w 726"/>
                <a:gd name="T93" fmla="*/ 117194 h 887"/>
                <a:gd name="T94" fmla="*/ 396384 w 726"/>
                <a:gd name="T95" fmla="*/ 126073 h 887"/>
                <a:gd name="T96" fmla="*/ 430156 w 726"/>
                <a:gd name="T97" fmla="*/ 51495 h 887"/>
                <a:gd name="T98" fmla="*/ 449709 w 726"/>
                <a:gd name="T99" fmla="*/ 5327 h 88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26" h="887">
                  <a:moveTo>
                    <a:pt x="270" y="33"/>
                  </a:moveTo>
                  <a:lnTo>
                    <a:pt x="278" y="42"/>
                  </a:lnTo>
                  <a:lnTo>
                    <a:pt x="295" y="50"/>
                  </a:lnTo>
                  <a:lnTo>
                    <a:pt x="315" y="56"/>
                  </a:lnTo>
                  <a:lnTo>
                    <a:pt x="331" y="64"/>
                  </a:lnTo>
                  <a:lnTo>
                    <a:pt x="342" y="79"/>
                  </a:lnTo>
                  <a:lnTo>
                    <a:pt x="353" y="93"/>
                  </a:lnTo>
                  <a:lnTo>
                    <a:pt x="368" y="107"/>
                  </a:lnTo>
                  <a:lnTo>
                    <a:pt x="385" y="114"/>
                  </a:lnTo>
                  <a:lnTo>
                    <a:pt x="407" y="118"/>
                  </a:lnTo>
                  <a:lnTo>
                    <a:pt x="412" y="134"/>
                  </a:lnTo>
                  <a:lnTo>
                    <a:pt x="407" y="157"/>
                  </a:lnTo>
                  <a:lnTo>
                    <a:pt x="409" y="179"/>
                  </a:lnTo>
                  <a:lnTo>
                    <a:pt x="412" y="204"/>
                  </a:lnTo>
                  <a:lnTo>
                    <a:pt x="409" y="221"/>
                  </a:lnTo>
                  <a:lnTo>
                    <a:pt x="412" y="239"/>
                  </a:lnTo>
                  <a:lnTo>
                    <a:pt x="421" y="247"/>
                  </a:lnTo>
                  <a:lnTo>
                    <a:pt x="438" y="246"/>
                  </a:lnTo>
                  <a:lnTo>
                    <a:pt x="455" y="247"/>
                  </a:lnTo>
                  <a:lnTo>
                    <a:pt x="461" y="261"/>
                  </a:lnTo>
                  <a:lnTo>
                    <a:pt x="457" y="277"/>
                  </a:lnTo>
                  <a:lnTo>
                    <a:pt x="460" y="294"/>
                  </a:lnTo>
                  <a:lnTo>
                    <a:pt x="469" y="306"/>
                  </a:lnTo>
                  <a:lnTo>
                    <a:pt x="482" y="323"/>
                  </a:lnTo>
                  <a:lnTo>
                    <a:pt x="486" y="337"/>
                  </a:lnTo>
                  <a:lnTo>
                    <a:pt x="480" y="356"/>
                  </a:lnTo>
                  <a:lnTo>
                    <a:pt x="478" y="379"/>
                  </a:lnTo>
                  <a:lnTo>
                    <a:pt x="482" y="398"/>
                  </a:lnTo>
                  <a:lnTo>
                    <a:pt x="491" y="416"/>
                  </a:lnTo>
                  <a:lnTo>
                    <a:pt x="506" y="430"/>
                  </a:lnTo>
                  <a:lnTo>
                    <a:pt x="525" y="440"/>
                  </a:lnTo>
                  <a:lnTo>
                    <a:pt x="548" y="443"/>
                  </a:lnTo>
                  <a:lnTo>
                    <a:pt x="566" y="438"/>
                  </a:lnTo>
                  <a:lnTo>
                    <a:pt x="583" y="432"/>
                  </a:lnTo>
                  <a:lnTo>
                    <a:pt x="600" y="438"/>
                  </a:lnTo>
                  <a:lnTo>
                    <a:pt x="611" y="452"/>
                  </a:lnTo>
                  <a:lnTo>
                    <a:pt x="626" y="463"/>
                  </a:lnTo>
                  <a:lnTo>
                    <a:pt x="645" y="468"/>
                  </a:lnTo>
                  <a:lnTo>
                    <a:pt x="660" y="480"/>
                  </a:lnTo>
                  <a:lnTo>
                    <a:pt x="678" y="486"/>
                  </a:lnTo>
                  <a:lnTo>
                    <a:pt x="695" y="497"/>
                  </a:lnTo>
                  <a:lnTo>
                    <a:pt x="704" y="514"/>
                  </a:lnTo>
                  <a:lnTo>
                    <a:pt x="712" y="533"/>
                  </a:lnTo>
                  <a:lnTo>
                    <a:pt x="709" y="550"/>
                  </a:lnTo>
                  <a:lnTo>
                    <a:pt x="715" y="562"/>
                  </a:lnTo>
                  <a:lnTo>
                    <a:pt x="726" y="578"/>
                  </a:lnTo>
                  <a:lnTo>
                    <a:pt x="724" y="593"/>
                  </a:lnTo>
                  <a:lnTo>
                    <a:pt x="713" y="606"/>
                  </a:lnTo>
                  <a:lnTo>
                    <a:pt x="702" y="626"/>
                  </a:lnTo>
                  <a:lnTo>
                    <a:pt x="688" y="637"/>
                  </a:lnTo>
                  <a:lnTo>
                    <a:pt x="678" y="649"/>
                  </a:lnTo>
                  <a:lnTo>
                    <a:pt x="662" y="648"/>
                  </a:lnTo>
                  <a:lnTo>
                    <a:pt x="643" y="645"/>
                  </a:lnTo>
                  <a:lnTo>
                    <a:pt x="625" y="632"/>
                  </a:lnTo>
                  <a:lnTo>
                    <a:pt x="609" y="627"/>
                  </a:lnTo>
                  <a:lnTo>
                    <a:pt x="594" y="634"/>
                  </a:lnTo>
                  <a:lnTo>
                    <a:pt x="573" y="631"/>
                  </a:lnTo>
                  <a:lnTo>
                    <a:pt x="556" y="637"/>
                  </a:lnTo>
                  <a:lnTo>
                    <a:pt x="544" y="649"/>
                  </a:lnTo>
                  <a:lnTo>
                    <a:pt x="520" y="655"/>
                  </a:lnTo>
                  <a:lnTo>
                    <a:pt x="500" y="651"/>
                  </a:lnTo>
                  <a:lnTo>
                    <a:pt x="477" y="657"/>
                  </a:lnTo>
                  <a:lnTo>
                    <a:pt x="458" y="669"/>
                  </a:lnTo>
                  <a:lnTo>
                    <a:pt x="435" y="677"/>
                  </a:lnTo>
                  <a:lnTo>
                    <a:pt x="419" y="694"/>
                  </a:lnTo>
                  <a:lnTo>
                    <a:pt x="416" y="718"/>
                  </a:lnTo>
                  <a:lnTo>
                    <a:pt x="409" y="733"/>
                  </a:lnTo>
                  <a:lnTo>
                    <a:pt x="407" y="750"/>
                  </a:lnTo>
                  <a:lnTo>
                    <a:pt x="416" y="759"/>
                  </a:lnTo>
                  <a:lnTo>
                    <a:pt x="421" y="777"/>
                  </a:lnTo>
                  <a:lnTo>
                    <a:pt x="433" y="795"/>
                  </a:lnTo>
                  <a:lnTo>
                    <a:pt x="446" y="812"/>
                  </a:lnTo>
                  <a:lnTo>
                    <a:pt x="460" y="831"/>
                  </a:lnTo>
                  <a:lnTo>
                    <a:pt x="452" y="850"/>
                  </a:lnTo>
                  <a:lnTo>
                    <a:pt x="450" y="868"/>
                  </a:lnTo>
                  <a:lnTo>
                    <a:pt x="440" y="884"/>
                  </a:lnTo>
                  <a:lnTo>
                    <a:pt x="418" y="874"/>
                  </a:lnTo>
                  <a:lnTo>
                    <a:pt x="404" y="877"/>
                  </a:lnTo>
                  <a:lnTo>
                    <a:pt x="391" y="887"/>
                  </a:lnTo>
                  <a:lnTo>
                    <a:pt x="384" y="873"/>
                  </a:lnTo>
                  <a:lnTo>
                    <a:pt x="376" y="850"/>
                  </a:lnTo>
                  <a:lnTo>
                    <a:pt x="357" y="837"/>
                  </a:lnTo>
                  <a:lnTo>
                    <a:pt x="340" y="832"/>
                  </a:lnTo>
                  <a:lnTo>
                    <a:pt x="315" y="836"/>
                  </a:lnTo>
                  <a:lnTo>
                    <a:pt x="298" y="839"/>
                  </a:lnTo>
                  <a:lnTo>
                    <a:pt x="279" y="829"/>
                  </a:lnTo>
                  <a:lnTo>
                    <a:pt x="255" y="820"/>
                  </a:lnTo>
                  <a:lnTo>
                    <a:pt x="231" y="814"/>
                  </a:lnTo>
                  <a:lnTo>
                    <a:pt x="214" y="815"/>
                  </a:lnTo>
                  <a:lnTo>
                    <a:pt x="192" y="818"/>
                  </a:lnTo>
                  <a:lnTo>
                    <a:pt x="177" y="808"/>
                  </a:lnTo>
                  <a:lnTo>
                    <a:pt x="169" y="789"/>
                  </a:lnTo>
                  <a:lnTo>
                    <a:pt x="166" y="770"/>
                  </a:lnTo>
                  <a:lnTo>
                    <a:pt x="177" y="750"/>
                  </a:lnTo>
                  <a:lnTo>
                    <a:pt x="174" y="727"/>
                  </a:lnTo>
                  <a:lnTo>
                    <a:pt x="164" y="710"/>
                  </a:lnTo>
                  <a:lnTo>
                    <a:pt x="146" y="704"/>
                  </a:lnTo>
                  <a:lnTo>
                    <a:pt x="129" y="710"/>
                  </a:lnTo>
                  <a:lnTo>
                    <a:pt x="113" y="704"/>
                  </a:lnTo>
                  <a:lnTo>
                    <a:pt x="105" y="688"/>
                  </a:lnTo>
                  <a:lnTo>
                    <a:pt x="102" y="669"/>
                  </a:lnTo>
                  <a:lnTo>
                    <a:pt x="99" y="648"/>
                  </a:lnTo>
                  <a:lnTo>
                    <a:pt x="87" y="626"/>
                  </a:lnTo>
                  <a:lnTo>
                    <a:pt x="68" y="609"/>
                  </a:lnTo>
                  <a:lnTo>
                    <a:pt x="46" y="598"/>
                  </a:lnTo>
                  <a:lnTo>
                    <a:pt x="20" y="603"/>
                  </a:lnTo>
                  <a:lnTo>
                    <a:pt x="12" y="575"/>
                  </a:lnTo>
                  <a:lnTo>
                    <a:pt x="6" y="550"/>
                  </a:lnTo>
                  <a:lnTo>
                    <a:pt x="0" y="531"/>
                  </a:lnTo>
                  <a:lnTo>
                    <a:pt x="3" y="514"/>
                  </a:lnTo>
                  <a:lnTo>
                    <a:pt x="9" y="500"/>
                  </a:lnTo>
                  <a:lnTo>
                    <a:pt x="10" y="478"/>
                  </a:lnTo>
                  <a:lnTo>
                    <a:pt x="9" y="458"/>
                  </a:lnTo>
                  <a:lnTo>
                    <a:pt x="12" y="449"/>
                  </a:lnTo>
                  <a:lnTo>
                    <a:pt x="26" y="444"/>
                  </a:lnTo>
                  <a:lnTo>
                    <a:pt x="45" y="447"/>
                  </a:lnTo>
                  <a:lnTo>
                    <a:pt x="59" y="444"/>
                  </a:lnTo>
                  <a:lnTo>
                    <a:pt x="74" y="437"/>
                  </a:lnTo>
                  <a:lnTo>
                    <a:pt x="87" y="423"/>
                  </a:lnTo>
                  <a:lnTo>
                    <a:pt x="80" y="402"/>
                  </a:lnTo>
                  <a:lnTo>
                    <a:pt x="82" y="384"/>
                  </a:lnTo>
                  <a:lnTo>
                    <a:pt x="90" y="364"/>
                  </a:lnTo>
                  <a:lnTo>
                    <a:pt x="98" y="343"/>
                  </a:lnTo>
                  <a:lnTo>
                    <a:pt x="104" y="319"/>
                  </a:lnTo>
                  <a:lnTo>
                    <a:pt x="105" y="292"/>
                  </a:lnTo>
                  <a:lnTo>
                    <a:pt x="102" y="266"/>
                  </a:lnTo>
                  <a:lnTo>
                    <a:pt x="107" y="247"/>
                  </a:lnTo>
                  <a:lnTo>
                    <a:pt x="113" y="232"/>
                  </a:lnTo>
                  <a:lnTo>
                    <a:pt x="112" y="211"/>
                  </a:lnTo>
                  <a:lnTo>
                    <a:pt x="99" y="174"/>
                  </a:lnTo>
                  <a:lnTo>
                    <a:pt x="93" y="157"/>
                  </a:lnTo>
                  <a:lnTo>
                    <a:pt x="88" y="145"/>
                  </a:lnTo>
                  <a:lnTo>
                    <a:pt x="85" y="131"/>
                  </a:lnTo>
                  <a:lnTo>
                    <a:pt x="71" y="112"/>
                  </a:lnTo>
                  <a:lnTo>
                    <a:pt x="84" y="95"/>
                  </a:lnTo>
                  <a:lnTo>
                    <a:pt x="101" y="87"/>
                  </a:lnTo>
                  <a:lnTo>
                    <a:pt x="116" y="90"/>
                  </a:lnTo>
                  <a:lnTo>
                    <a:pt x="133" y="81"/>
                  </a:lnTo>
                  <a:lnTo>
                    <a:pt x="149" y="73"/>
                  </a:lnTo>
                  <a:lnTo>
                    <a:pt x="158" y="69"/>
                  </a:lnTo>
                  <a:lnTo>
                    <a:pt x="177" y="64"/>
                  </a:lnTo>
                  <a:lnTo>
                    <a:pt x="191" y="73"/>
                  </a:lnTo>
                  <a:lnTo>
                    <a:pt x="205" y="73"/>
                  </a:lnTo>
                  <a:lnTo>
                    <a:pt x="217" y="69"/>
                  </a:lnTo>
                  <a:lnTo>
                    <a:pt x="225" y="56"/>
                  </a:lnTo>
                  <a:lnTo>
                    <a:pt x="234" y="41"/>
                  </a:lnTo>
                  <a:lnTo>
                    <a:pt x="236" y="28"/>
                  </a:lnTo>
                  <a:lnTo>
                    <a:pt x="237" y="19"/>
                  </a:lnTo>
                  <a:lnTo>
                    <a:pt x="237" y="0"/>
                  </a:lnTo>
                  <a:lnTo>
                    <a:pt x="247" y="3"/>
                  </a:lnTo>
                  <a:lnTo>
                    <a:pt x="264" y="16"/>
                  </a:lnTo>
                  <a:lnTo>
                    <a:pt x="270" y="33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1BC821C-5AE1-4453-BB10-2A0BAED3D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914" y="2458349"/>
              <a:ext cx="791912" cy="650110"/>
            </a:xfrm>
            <a:custGeom>
              <a:avLst/>
              <a:gdLst>
                <a:gd name="T0" fmla="*/ 1125605 w 704"/>
                <a:gd name="T1" fmla="*/ 523490 h 579"/>
                <a:gd name="T2" fmla="*/ 1036413 w 704"/>
                <a:gd name="T3" fmla="*/ 528832 h 579"/>
                <a:gd name="T4" fmla="*/ 973979 w 704"/>
                <a:gd name="T5" fmla="*/ 438022 h 579"/>
                <a:gd name="T6" fmla="*/ 865164 w 704"/>
                <a:gd name="T7" fmla="*/ 441583 h 579"/>
                <a:gd name="T8" fmla="*/ 742079 w 704"/>
                <a:gd name="T9" fmla="*/ 395288 h 579"/>
                <a:gd name="T10" fmla="*/ 642184 w 704"/>
                <a:gd name="T11" fmla="*/ 384605 h 579"/>
                <a:gd name="T12" fmla="*/ 642184 w 704"/>
                <a:gd name="T13" fmla="*/ 277770 h 579"/>
                <a:gd name="T14" fmla="*/ 586885 w 704"/>
                <a:gd name="T15" fmla="*/ 194083 h 579"/>
                <a:gd name="T16" fmla="*/ 510179 w 704"/>
                <a:gd name="T17" fmla="*/ 163813 h 579"/>
                <a:gd name="T18" fmla="*/ 478070 w 704"/>
                <a:gd name="T19" fmla="*/ 51637 h 579"/>
                <a:gd name="T20" fmla="*/ 354985 w 704"/>
                <a:gd name="T21" fmla="*/ 8903 h 579"/>
                <a:gd name="T22" fmla="*/ 324660 w 704"/>
                <a:gd name="T23" fmla="*/ 81907 h 579"/>
                <a:gd name="T24" fmla="*/ 242603 w 704"/>
                <a:gd name="T25" fmla="*/ 67662 h 579"/>
                <a:gd name="T26" fmla="*/ 180168 w 704"/>
                <a:gd name="T27" fmla="*/ 144227 h 579"/>
                <a:gd name="T28" fmla="*/ 62435 w 704"/>
                <a:gd name="T29" fmla="*/ 181619 h 579"/>
                <a:gd name="T30" fmla="*/ 46380 w 704"/>
                <a:gd name="T31" fmla="*/ 261745 h 579"/>
                <a:gd name="T32" fmla="*/ 105247 w 704"/>
                <a:gd name="T33" fmla="*/ 334749 h 579"/>
                <a:gd name="T34" fmla="*/ 130221 w 704"/>
                <a:gd name="T35" fmla="*/ 400630 h 579"/>
                <a:gd name="T36" fmla="*/ 90976 w 704"/>
                <a:gd name="T37" fmla="*/ 477195 h 579"/>
                <a:gd name="T38" fmla="*/ 48164 w 704"/>
                <a:gd name="T39" fmla="*/ 548418 h 579"/>
                <a:gd name="T40" fmla="*/ 24974 w 704"/>
                <a:gd name="T41" fmla="*/ 639228 h 579"/>
                <a:gd name="T42" fmla="*/ 5352 w 704"/>
                <a:gd name="T43" fmla="*/ 738940 h 579"/>
                <a:gd name="T44" fmla="*/ 82057 w 704"/>
                <a:gd name="T45" fmla="*/ 767429 h 579"/>
                <a:gd name="T46" fmla="*/ 82057 w 704"/>
                <a:gd name="T47" fmla="*/ 860019 h 579"/>
                <a:gd name="T48" fmla="*/ 156978 w 704"/>
                <a:gd name="T49" fmla="*/ 847555 h 579"/>
                <a:gd name="T50" fmla="*/ 233684 w 704"/>
                <a:gd name="T51" fmla="*/ 924120 h 579"/>
                <a:gd name="T52" fmla="*/ 322876 w 704"/>
                <a:gd name="T53" fmla="*/ 993563 h 579"/>
                <a:gd name="T54" fmla="*/ 401365 w 704"/>
                <a:gd name="T55" fmla="*/ 1059444 h 579"/>
                <a:gd name="T56" fmla="*/ 431690 w 704"/>
                <a:gd name="T57" fmla="*/ 986441 h 579"/>
                <a:gd name="T58" fmla="*/ 536937 w 704"/>
                <a:gd name="T59" fmla="*/ 1006027 h 579"/>
                <a:gd name="T60" fmla="*/ 597588 w 704"/>
                <a:gd name="T61" fmla="*/ 1039858 h 579"/>
                <a:gd name="T62" fmla="*/ 631481 w 704"/>
                <a:gd name="T63" fmla="*/ 982879 h 579"/>
                <a:gd name="T64" fmla="*/ 642184 w 704"/>
                <a:gd name="T65" fmla="*/ 868922 h 579"/>
                <a:gd name="T66" fmla="*/ 736727 w 704"/>
                <a:gd name="T67" fmla="*/ 883167 h 579"/>
                <a:gd name="T68" fmla="*/ 752782 w 704"/>
                <a:gd name="T69" fmla="*/ 966854 h 579"/>
                <a:gd name="T70" fmla="*/ 838407 w 704"/>
                <a:gd name="T71" fmla="*/ 954390 h 579"/>
                <a:gd name="T72" fmla="*/ 941870 w 704"/>
                <a:gd name="T73" fmla="*/ 961512 h 579"/>
                <a:gd name="T74" fmla="*/ 966843 w 704"/>
                <a:gd name="T75" fmla="*/ 868922 h 579"/>
                <a:gd name="T76" fmla="*/ 1039981 w 704"/>
                <a:gd name="T77" fmla="*/ 806602 h 579"/>
                <a:gd name="T78" fmla="*/ 1132741 w 704"/>
                <a:gd name="T79" fmla="*/ 740721 h 579"/>
                <a:gd name="T80" fmla="*/ 1138092 w 704"/>
                <a:gd name="T81" fmla="*/ 621422 h 579"/>
                <a:gd name="T82" fmla="*/ 1225501 w 704"/>
                <a:gd name="T83" fmla="*/ 571566 h 579"/>
                <a:gd name="T84" fmla="*/ 1293287 w 704"/>
                <a:gd name="T85" fmla="*/ 530612 h 579"/>
                <a:gd name="T86" fmla="*/ 1221933 w 704"/>
                <a:gd name="T87" fmla="*/ 462950 h 579"/>
                <a:gd name="T88" fmla="*/ 1177337 w 704"/>
                <a:gd name="T89" fmla="*/ 438022 h 57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04" h="579">
                  <a:moveTo>
                    <a:pt x="625" y="252"/>
                  </a:moveTo>
                  <a:lnTo>
                    <a:pt x="623" y="270"/>
                  </a:lnTo>
                  <a:lnTo>
                    <a:pt x="613" y="286"/>
                  </a:lnTo>
                  <a:lnTo>
                    <a:pt x="591" y="276"/>
                  </a:lnTo>
                  <a:lnTo>
                    <a:pt x="577" y="279"/>
                  </a:lnTo>
                  <a:lnTo>
                    <a:pt x="564" y="289"/>
                  </a:lnTo>
                  <a:lnTo>
                    <a:pt x="557" y="275"/>
                  </a:lnTo>
                  <a:lnTo>
                    <a:pt x="549" y="252"/>
                  </a:lnTo>
                  <a:lnTo>
                    <a:pt x="530" y="239"/>
                  </a:lnTo>
                  <a:lnTo>
                    <a:pt x="513" y="234"/>
                  </a:lnTo>
                  <a:lnTo>
                    <a:pt x="488" y="238"/>
                  </a:lnTo>
                  <a:lnTo>
                    <a:pt x="471" y="241"/>
                  </a:lnTo>
                  <a:lnTo>
                    <a:pt x="452" y="231"/>
                  </a:lnTo>
                  <a:lnTo>
                    <a:pt x="428" y="222"/>
                  </a:lnTo>
                  <a:lnTo>
                    <a:pt x="404" y="216"/>
                  </a:lnTo>
                  <a:lnTo>
                    <a:pt x="387" y="217"/>
                  </a:lnTo>
                  <a:lnTo>
                    <a:pt x="365" y="220"/>
                  </a:lnTo>
                  <a:lnTo>
                    <a:pt x="350" y="210"/>
                  </a:lnTo>
                  <a:lnTo>
                    <a:pt x="342" y="191"/>
                  </a:lnTo>
                  <a:lnTo>
                    <a:pt x="339" y="172"/>
                  </a:lnTo>
                  <a:lnTo>
                    <a:pt x="350" y="152"/>
                  </a:lnTo>
                  <a:lnTo>
                    <a:pt x="347" y="129"/>
                  </a:lnTo>
                  <a:lnTo>
                    <a:pt x="337" y="112"/>
                  </a:lnTo>
                  <a:lnTo>
                    <a:pt x="319" y="106"/>
                  </a:lnTo>
                  <a:lnTo>
                    <a:pt x="302" y="112"/>
                  </a:lnTo>
                  <a:lnTo>
                    <a:pt x="286" y="106"/>
                  </a:lnTo>
                  <a:lnTo>
                    <a:pt x="278" y="90"/>
                  </a:lnTo>
                  <a:lnTo>
                    <a:pt x="275" y="71"/>
                  </a:lnTo>
                  <a:lnTo>
                    <a:pt x="272" y="50"/>
                  </a:lnTo>
                  <a:lnTo>
                    <a:pt x="260" y="28"/>
                  </a:lnTo>
                  <a:lnTo>
                    <a:pt x="241" y="11"/>
                  </a:lnTo>
                  <a:lnTo>
                    <a:pt x="219" y="0"/>
                  </a:lnTo>
                  <a:lnTo>
                    <a:pt x="193" y="5"/>
                  </a:lnTo>
                  <a:lnTo>
                    <a:pt x="197" y="23"/>
                  </a:lnTo>
                  <a:lnTo>
                    <a:pt x="193" y="36"/>
                  </a:lnTo>
                  <a:lnTo>
                    <a:pt x="177" y="45"/>
                  </a:lnTo>
                  <a:lnTo>
                    <a:pt x="163" y="42"/>
                  </a:lnTo>
                  <a:lnTo>
                    <a:pt x="151" y="26"/>
                  </a:lnTo>
                  <a:lnTo>
                    <a:pt x="132" y="37"/>
                  </a:lnTo>
                  <a:lnTo>
                    <a:pt x="126" y="53"/>
                  </a:lnTo>
                  <a:lnTo>
                    <a:pt x="109" y="65"/>
                  </a:lnTo>
                  <a:lnTo>
                    <a:pt x="98" y="79"/>
                  </a:lnTo>
                  <a:lnTo>
                    <a:pt x="79" y="92"/>
                  </a:lnTo>
                  <a:lnTo>
                    <a:pt x="57" y="101"/>
                  </a:lnTo>
                  <a:lnTo>
                    <a:pt x="34" y="99"/>
                  </a:lnTo>
                  <a:lnTo>
                    <a:pt x="9" y="104"/>
                  </a:lnTo>
                  <a:lnTo>
                    <a:pt x="17" y="124"/>
                  </a:lnTo>
                  <a:lnTo>
                    <a:pt x="25" y="143"/>
                  </a:lnTo>
                  <a:lnTo>
                    <a:pt x="40" y="152"/>
                  </a:lnTo>
                  <a:lnTo>
                    <a:pt x="50" y="166"/>
                  </a:lnTo>
                  <a:lnTo>
                    <a:pt x="57" y="183"/>
                  </a:lnTo>
                  <a:lnTo>
                    <a:pt x="75" y="185"/>
                  </a:lnTo>
                  <a:lnTo>
                    <a:pt x="84" y="203"/>
                  </a:lnTo>
                  <a:lnTo>
                    <a:pt x="71" y="219"/>
                  </a:lnTo>
                  <a:lnTo>
                    <a:pt x="57" y="227"/>
                  </a:lnTo>
                  <a:lnTo>
                    <a:pt x="47" y="239"/>
                  </a:lnTo>
                  <a:lnTo>
                    <a:pt x="50" y="261"/>
                  </a:lnTo>
                  <a:lnTo>
                    <a:pt x="54" y="283"/>
                  </a:lnTo>
                  <a:lnTo>
                    <a:pt x="37" y="287"/>
                  </a:lnTo>
                  <a:lnTo>
                    <a:pt x="26" y="300"/>
                  </a:lnTo>
                  <a:lnTo>
                    <a:pt x="22" y="320"/>
                  </a:lnTo>
                  <a:lnTo>
                    <a:pt x="29" y="334"/>
                  </a:lnTo>
                  <a:lnTo>
                    <a:pt x="14" y="349"/>
                  </a:lnTo>
                  <a:lnTo>
                    <a:pt x="5" y="366"/>
                  </a:lnTo>
                  <a:lnTo>
                    <a:pt x="0" y="385"/>
                  </a:lnTo>
                  <a:lnTo>
                    <a:pt x="3" y="404"/>
                  </a:lnTo>
                  <a:lnTo>
                    <a:pt x="15" y="419"/>
                  </a:lnTo>
                  <a:lnTo>
                    <a:pt x="31" y="411"/>
                  </a:lnTo>
                  <a:lnTo>
                    <a:pt x="45" y="419"/>
                  </a:lnTo>
                  <a:lnTo>
                    <a:pt x="51" y="436"/>
                  </a:lnTo>
                  <a:lnTo>
                    <a:pt x="43" y="453"/>
                  </a:lnTo>
                  <a:lnTo>
                    <a:pt x="45" y="470"/>
                  </a:lnTo>
                  <a:lnTo>
                    <a:pt x="47" y="474"/>
                  </a:lnTo>
                  <a:lnTo>
                    <a:pt x="62" y="469"/>
                  </a:lnTo>
                  <a:lnTo>
                    <a:pt x="85" y="463"/>
                  </a:lnTo>
                  <a:lnTo>
                    <a:pt x="104" y="469"/>
                  </a:lnTo>
                  <a:lnTo>
                    <a:pt x="117" y="486"/>
                  </a:lnTo>
                  <a:lnTo>
                    <a:pt x="127" y="505"/>
                  </a:lnTo>
                  <a:lnTo>
                    <a:pt x="146" y="519"/>
                  </a:lnTo>
                  <a:lnTo>
                    <a:pt x="166" y="528"/>
                  </a:lnTo>
                  <a:lnTo>
                    <a:pt x="176" y="543"/>
                  </a:lnTo>
                  <a:lnTo>
                    <a:pt x="180" y="564"/>
                  </a:lnTo>
                  <a:lnTo>
                    <a:pt x="194" y="576"/>
                  </a:lnTo>
                  <a:lnTo>
                    <a:pt x="218" y="579"/>
                  </a:lnTo>
                  <a:lnTo>
                    <a:pt x="229" y="576"/>
                  </a:lnTo>
                  <a:lnTo>
                    <a:pt x="222" y="553"/>
                  </a:lnTo>
                  <a:lnTo>
                    <a:pt x="235" y="539"/>
                  </a:lnTo>
                  <a:lnTo>
                    <a:pt x="252" y="536"/>
                  </a:lnTo>
                  <a:lnTo>
                    <a:pt x="274" y="542"/>
                  </a:lnTo>
                  <a:lnTo>
                    <a:pt x="292" y="550"/>
                  </a:lnTo>
                  <a:lnTo>
                    <a:pt x="306" y="545"/>
                  </a:lnTo>
                  <a:lnTo>
                    <a:pt x="316" y="559"/>
                  </a:lnTo>
                  <a:lnTo>
                    <a:pt x="325" y="568"/>
                  </a:lnTo>
                  <a:lnTo>
                    <a:pt x="340" y="571"/>
                  </a:lnTo>
                  <a:lnTo>
                    <a:pt x="350" y="562"/>
                  </a:lnTo>
                  <a:lnTo>
                    <a:pt x="344" y="537"/>
                  </a:lnTo>
                  <a:lnTo>
                    <a:pt x="336" y="512"/>
                  </a:lnTo>
                  <a:lnTo>
                    <a:pt x="336" y="494"/>
                  </a:lnTo>
                  <a:lnTo>
                    <a:pt x="350" y="475"/>
                  </a:lnTo>
                  <a:lnTo>
                    <a:pt x="367" y="467"/>
                  </a:lnTo>
                  <a:lnTo>
                    <a:pt x="384" y="470"/>
                  </a:lnTo>
                  <a:lnTo>
                    <a:pt x="401" y="483"/>
                  </a:lnTo>
                  <a:lnTo>
                    <a:pt x="404" y="497"/>
                  </a:lnTo>
                  <a:lnTo>
                    <a:pt x="403" y="514"/>
                  </a:lnTo>
                  <a:lnTo>
                    <a:pt x="410" y="528"/>
                  </a:lnTo>
                  <a:lnTo>
                    <a:pt x="426" y="531"/>
                  </a:lnTo>
                  <a:lnTo>
                    <a:pt x="442" y="528"/>
                  </a:lnTo>
                  <a:lnTo>
                    <a:pt x="456" y="522"/>
                  </a:lnTo>
                  <a:lnTo>
                    <a:pt x="477" y="528"/>
                  </a:lnTo>
                  <a:lnTo>
                    <a:pt x="496" y="534"/>
                  </a:lnTo>
                  <a:lnTo>
                    <a:pt x="513" y="525"/>
                  </a:lnTo>
                  <a:lnTo>
                    <a:pt x="521" y="523"/>
                  </a:lnTo>
                  <a:lnTo>
                    <a:pt x="527" y="491"/>
                  </a:lnTo>
                  <a:lnTo>
                    <a:pt x="526" y="475"/>
                  </a:lnTo>
                  <a:lnTo>
                    <a:pt x="529" y="456"/>
                  </a:lnTo>
                  <a:lnTo>
                    <a:pt x="541" y="444"/>
                  </a:lnTo>
                  <a:lnTo>
                    <a:pt x="566" y="441"/>
                  </a:lnTo>
                  <a:lnTo>
                    <a:pt x="589" y="435"/>
                  </a:lnTo>
                  <a:lnTo>
                    <a:pt x="606" y="424"/>
                  </a:lnTo>
                  <a:lnTo>
                    <a:pt x="617" y="405"/>
                  </a:lnTo>
                  <a:lnTo>
                    <a:pt x="616" y="380"/>
                  </a:lnTo>
                  <a:lnTo>
                    <a:pt x="609" y="359"/>
                  </a:lnTo>
                  <a:lnTo>
                    <a:pt x="620" y="340"/>
                  </a:lnTo>
                  <a:lnTo>
                    <a:pt x="641" y="338"/>
                  </a:lnTo>
                  <a:lnTo>
                    <a:pt x="658" y="331"/>
                  </a:lnTo>
                  <a:lnTo>
                    <a:pt x="667" y="312"/>
                  </a:lnTo>
                  <a:lnTo>
                    <a:pt x="684" y="304"/>
                  </a:lnTo>
                  <a:lnTo>
                    <a:pt x="698" y="300"/>
                  </a:lnTo>
                  <a:lnTo>
                    <a:pt x="704" y="290"/>
                  </a:lnTo>
                  <a:lnTo>
                    <a:pt x="695" y="272"/>
                  </a:lnTo>
                  <a:lnTo>
                    <a:pt x="678" y="265"/>
                  </a:lnTo>
                  <a:lnTo>
                    <a:pt x="665" y="253"/>
                  </a:lnTo>
                  <a:lnTo>
                    <a:pt x="669" y="241"/>
                  </a:lnTo>
                  <a:lnTo>
                    <a:pt x="658" y="238"/>
                  </a:lnTo>
                  <a:lnTo>
                    <a:pt x="641" y="239"/>
                  </a:lnTo>
                  <a:lnTo>
                    <a:pt x="625" y="25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023558D5-6182-407B-83D5-7437C5A37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678" y="3334632"/>
              <a:ext cx="937187" cy="1052195"/>
            </a:xfrm>
            <a:custGeom>
              <a:avLst/>
              <a:gdLst>
                <a:gd name="T0" fmla="*/ 1081361 w 837"/>
                <a:gd name="T1" fmla="*/ 1673919 h 939"/>
                <a:gd name="T2" fmla="*/ 1177245 w 837"/>
                <a:gd name="T3" fmla="*/ 1613501 h 939"/>
                <a:gd name="T4" fmla="*/ 1242943 w 837"/>
                <a:gd name="T5" fmla="*/ 1609948 h 939"/>
                <a:gd name="T6" fmla="*/ 1329949 w 837"/>
                <a:gd name="T7" fmla="*/ 1586847 h 939"/>
                <a:gd name="T8" fmla="*/ 1319295 w 837"/>
                <a:gd name="T9" fmla="*/ 1510436 h 939"/>
                <a:gd name="T10" fmla="*/ 1322847 w 837"/>
                <a:gd name="T11" fmla="*/ 1394932 h 939"/>
                <a:gd name="T12" fmla="*/ 1333501 w 837"/>
                <a:gd name="T13" fmla="*/ 1270544 h 939"/>
                <a:gd name="T14" fmla="*/ 1305090 w 837"/>
                <a:gd name="T15" fmla="*/ 1137270 h 939"/>
                <a:gd name="T16" fmla="*/ 1322847 w 837"/>
                <a:gd name="T17" fmla="*/ 1059082 h 939"/>
                <a:gd name="T18" fmla="*/ 1392096 w 837"/>
                <a:gd name="T19" fmla="*/ 977341 h 939"/>
                <a:gd name="T20" fmla="*/ 1443590 w 837"/>
                <a:gd name="T21" fmla="*/ 895600 h 939"/>
                <a:gd name="T22" fmla="*/ 1463122 w 837"/>
                <a:gd name="T23" fmla="*/ 845844 h 939"/>
                <a:gd name="T24" fmla="*/ 1523493 w 837"/>
                <a:gd name="T25" fmla="*/ 845844 h 939"/>
                <a:gd name="T26" fmla="*/ 1509288 w 837"/>
                <a:gd name="T27" fmla="*/ 746333 h 939"/>
                <a:gd name="T28" fmla="*/ 1486205 w 837"/>
                <a:gd name="T29" fmla="*/ 611283 h 939"/>
                <a:gd name="T30" fmla="*/ 1431160 w 837"/>
                <a:gd name="T31" fmla="*/ 527764 h 939"/>
                <a:gd name="T32" fmla="*/ 1367238 w 837"/>
                <a:gd name="T33" fmla="*/ 467347 h 939"/>
                <a:gd name="T34" fmla="*/ 1324622 w 837"/>
                <a:gd name="T35" fmla="*/ 374944 h 939"/>
                <a:gd name="T36" fmla="*/ 1345930 w 837"/>
                <a:gd name="T37" fmla="*/ 275433 h 939"/>
                <a:gd name="T38" fmla="*/ 1351257 w 837"/>
                <a:gd name="T39" fmla="*/ 167036 h 939"/>
                <a:gd name="T40" fmla="*/ 1283783 w 837"/>
                <a:gd name="T41" fmla="*/ 220346 h 939"/>
                <a:gd name="T42" fmla="*/ 1228738 w 837"/>
                <a:gd name="T43" fmla="*/ 181252 h 939"/>
                <a:gd name="T44" fmla="*/ 1182572 w 837"/>
                <a:gd name="T45" fmla="*/ 133274 h 939"/>
                <a:gd name="T46" fmla="*/ 1152386 w 837"/>
                <a:gd name="T47" fmla="*/ 87072 h 939"/>
                <a:gd name="T48" fmla="*/ 1109771 w 837"/>
                <a:gd name="T49" fmla="*/ 10662 h 939"/>
                <a:gd name="T50" fmla="*/ 1038745 w 837"/>
                <a:gd name="T51" fmla="*/ 42648 h 939"/>
                <a:gd name="T52" fmla="*/ 973047 w 837"/>
                <a:gd name="T53" fmla="*/ 14216 h 939"/>
                <a:gd name="T54" fmla="*/ 960618 w 837"/>
                <a:gd name="T55" fmla="*/ 95957 h 939"/>
                <a:gd name="T56" fmla="*/ 900246 w 837"/>
                <a:gd name="T57" fmla="*/ 133274 h 939"/>
                <a:gd name="T58" fmla="*/ 825669 w 837"/>
                <a:gd name="T59" fmla="*/ 186583 h 939"/>
                <a:gd name="T60" fmla="*/ 800811 w 837"/>
                <a:gd name="T61" fmla="*/ 234562 h 939"/>
                <a:gd name="T62" fmla="*/ 733337 w 837"/>
                <a:gd name="T63" fmla="*/ 262994 h 939"/>
                <a:gd name="T64" fmla="*/ 685394 w 837"/>
                <a:gd name="T65" fmla="*/ 250555 h 939"/>
                <a:gd name="T66" fmla="*/ 680068 w 837"/>
                <a:gd name="T67" fmla="*/ 181252 h 939"/>
                <a:gd name="T68" fmla="*/ 609042 w 837"/>
                <a:gd name="T69" fmla="*/ 163483 h 939"/>
                <a:gd name="T70" fmla="*/ 522036 w 837"/>
                <a:gd name="T71" fmla="*/ 159929 h 939"/>
                <a:gd name="T72" fmla="*/ 522036 w 837"/>
                <a:gd name="T73" fmla="*/ 252332 h 939"/>
                <a:gd name="T74" fmla="*/ 529139 w 837"/>
                <a:gd name="T75" fmla="*/ 364282 h 939"/>
                <a:gd name="T76" fmla="*/ 482972 w 837"/>
                <a:gd name="T77" fmla="*/ 460239 h 939"/>
                <a:gd name="T78" fmla="*/ 451011 w 837"/>
                <a:gd name="T79" fmla="*/ 552642 h 939"/>
                <a:gd name="T80" fmla="*/ 403069 w 837"/>
                <a:gd name="T81" fmla="*/ 661038 h 939"/>
                <a:gd name="T82" fmla="*/ 317838 w 837"/>
                <a:gd name="T83" fmla="*/ 726786 h 939"/>
                <a:gd name="T84" fmla="*/ 259242 w 837"/>
                <a:gd name="T85" fmla="*/ 808528 h 939"/>
                <a:gd name="T86" fmla="*/ 191768 w 837"/>
                <a:gd name="T87" fmla="*/ 902708 h 939"/>
                <a:gd name="T88" fmla="*/ 140275 w 837"/>
                <a:gd name="T89" fmla="*/ 1075075 h 939"/>
                <a:gd name="T90" fmla="*/ 79903 w 837"/>
                <a:gd name="T91" fmla="*/ 1213680 h 939"/>
                <a:gd name="T92" fmla="*/ 60372 w 837"/>
                <a:gd name="T93" fmla="*/ 1346954 h 939"/>
                <a:gd name="T94" fmla="*/ 8878 w 837"/>
                <a:gd name="T95" fmla="*/ 1496221 h 939"/>
                <a:gd name="T96" fmla="*/ 17756 w 837"/>
                <a:gd name="T97" fmla="*/ 1672142 h 939"/>
                <a:gd name="T98" fmla="*/ 74577 w 837"/>
                <a:gd name="T99" fmla="*/ 1643710 h 939"/>
                <a:gd name="T100" fmla="*/ 122519 w 837"/>
                <a:gd name="T101" fmla="*/ 1704128 h 939"/>
                <a:gd name="T102" fmla="*/ 229057 w 837"/>
                <a:gd name="T103" fmla="*/ 1698797 h 939"/>
                <a:gd name="T104" fmla="*/ 330268 w 837"/>
                <a:gd name="T105" fmla="*/ 1681027 h 939"/>
                <a:gd name="T106" fmla="*/ 426152 w 837"/>
                <a:gd name="T107" fmla="*/ 1673919 h 939"/>
                <a:gd name="T108" fmla="*/ 502504 w 837"/>
                <a:gd name="T109" fmla="*/ 1652595 h 939"/>
                <a:gd name="T110" fmla="*/ 545119 w 837"/>
                <a:gd name="T111" fmla="*/ 1595732 h 939"/>
                <a:gd name="T112" fmla="*/ 463440 w 837"/>
                <a:gd name="T113" fmla="*/ 1547753 h 939"/>
                <a:gd name="T114" fmla="*/ 553998 w 837"/>
                <a:gd name="T115" fmla="*/ 1501552 h 939"/>
                <a:gd name="T116" fmla="*/ 656984 w 837"/>
                <a:gd name="T117" fmla="*/ 1529983 h 939"/>
                <a:gd name="T118" fmla="*/ 676516 w 837"/>
                <a:gd name="T119" fmla="*/ 1624163 h 939"/>
                <a:gd name="T120" fmla="*/ 770625 w 837"/>
                <a:gd name="T121" fmla="*/ 1602840 h 939"/>
                <a:gd name="T122" fmla="*/ 852304 w 837"/>
                <a:gd name="T123" fmla="*/ 1668588 h 939"/>
                <a:gd name="T124" fmla="*/ 960618 w 837"/>
                <a:gd name="T125" fmla="*/ 1665034 h 9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837" h="939">
                  <a:moveTo>
                    <a:pt x="566" y="939"/>
                  </a:moveTo>
                  <a:lnTo>
                    <a:pt x="579" y="930"/>
                  </a:lnTo>
                  <a:lnTo>
                    <a:pt x="594" y="919"/>
                  </a:lnTo>
                  <a:lnTo>
                    <a:pt x="613" y="907"/>
                  </a:lnTo>
                  <a:lnTo>
                    <a:pt x="633" y="896"/>
                  </a:lnTo>
                  <a:lnTo>
                    <a:pt x="647" y="885"/>
                  </a:lnTo>
                  <a:lnTo>
                    <a:pt x="658" y="874"/>
                  </a:lnTo>
                  <a:lnTo>
                    <a:pt x="674" y="868"/>
                  </a:lnTo>
                  <a:lnTo>
                    <a:pt x="683" y="883"/>
                  </a:lnTo>
                  <a:lnTo>
                    <a:pt x="705" y="879"/>
                  </a:lnTo>
                  <a:lnTo>
                    <a:pt x="722" y="883"/>
                  </a:lnTo>
                  <a:lnTo>
                    <a:pt x="731" y="871"/>
                  </a:lnTo>
                  <a:lnTo>
                    <a:pt x="722" y="857"/>
                  </a:lnTo>
                  <a:lnTo>
                    <a:pt x="731" y="845"/>
                  </a:lnTo>
                  <a:lnTo>
                    <a:pt x="725" y="829"/>
                  </a:lnTo>
                  <a:lnTo>
                    <a:pt x="723" y="810"/>
                  </a:lnTo>
                  <a:lnTo>
                    <a:pt x="731" y="787"/>
                  </a:lnTo>
                  <a:lnTo>
                    <a:pt x="727" y="765"/>
                  </a:lnTo>
                  <a:lnTo>
                    <a:pt x="733" y="744"/>
                  </a:lnTo>
                  <a:lnTo>
                    <a:pt x="739" y="720"/>
                  </a:lnTo>
                  <a:lnTo>
                    <a:pt x="733" y="697"/>
                  </a:lnTo>
                  <a:lnTo>
                    <a:pt x="728" y="675"/>
                  </a:lnTo>
                  <a:lnTo>
                    <a:pt x="725" y="646"/>
                  </a:lnTo>
                  <a:lnTo>
                    <a:pt x="717" y="624"/>
                  </a:lnTo>
                  <a:lnTo>
                    <a:pt x="711" y="609"/>
                  </a:lnTo>
                  <a:lnTo>
                    <a:pt x="714" y="593"/>
                  </a:lnTo>
                  <a:lnTo>
                    <a:pt x="727" y="581"/>
                  </a:lnTo>
                  <a:lnTo>
                    <a:pt x="744" y="568"/>
                  </a:lnTo>
                  <a:lnTo>
                    <a:pt x="750" y="550"/>
                  </a:lnTo>
                  <a:lnTo>
                    <a:pt x="765" y="536"/>
                  </a:lnTo>
                  <a:lnTo>
                    <a:pt x="787" y="525"/>
                  </a:lnTo>
                  <a:lnTo>
                    <a:pt x="797" y="508"/>
                  </a:lnTo>
                  <a:lnTo>
                    <a:pt x="793" y="491"/>
                  </a:lnTo>
                  <a:lnTo>
                    <a:pt x="779" y="475"/>
                  </a:lnTo>
                  <a:lnTo>
                    <a:pt x="787" y="461"/>
                  </a:lnTo>
                  <a:lnTo>
                    <a:pt x="804" y="464"/>
                  </a:lnTo>
                  <a:lnTo>
                    <a:pt x="814" y="478"/>
                  </a:lnTo>
                  <a:lnTo>
                    <a:pt x="831" y="478"/>
                  </a:lnTo>
                  <a:lnTo>
                    <a:pt x="837" y="464"/>
                  </a:lnTo>
                  <a:lnTo>
                    <a:pt x="823" y="450"/>
                  </a:lnTo>
                  <a:lnTo>
                    <a:pt x="821" y="433"/>
                  </a:lnTo>
                  <a:lnTo>
                    <a:pt x="829" y="410"/>
                  </a:lnTo>
                  <a:lnTo>
                    <a:pt x="837" y="379"/>
                  </a:lnTo>
                  <a:lnTo>
                    <a:pt x="829" y="354"/>
                  </a:lnTo>
                  <a:lnTo>
                    <a:pt x="817" y="335"/>
                  </a:lnTo>
                  <a:lnTo>
                    <a:pt x="801" y="324"/>
                  </a:lnTo>
                  <a:lnTo>
                    <a:pt x="792" y="309"/>
                  </a:lnTo>
                  <a:lnTo>
                    <a:pt x="786" y="290"/>
                  </a:lnTo>
                  <a:lnTo>
                    <a:pt x="779" y="275"/>
                  </a:lnTo>
                  <a:lnTo>
                    <a:pt x="767" y="264"/>
                  </a:lnTo>
                  <a:lnTo>
                    <a:pt x="751" y="256"/>
                  </a:lnTo>
                  <a:lnTo>
                    <a:pt x="736" y="244"/>
                  </a:lnTo>
                  <a:lnTo>
                    <a:pt x="727" y="228"/>
                  </a:lnTo>
                  <a:lnTo>
                    <a:pt x="728" y="206"/>
                  </a:lnTo>
                  <a:lnTo>
                    <a:pt x="742" y="188"/>
                  </a:lnTo>
                  <a:lnTo>
                    <a:pt x="745" y="169"/>
                  </a:lnTo>
                  <a:lnTo>
                    <a:pt x="739" y="151"/>
                  </a:lnTo>
                  <a:lnTo>
                    <a:pt x="742" y="134"/>
                  </a:lnTo>
                  <a:lnTo>
                    <a:pt x="748" y="109"/>
                  </a:lnTo>
                  <a:lnTo>
                    <a:pt x="742" y="92"/>
                  </a:lnTo>
                  <a:lnTo>
                    <a:pt x="727" y="93"/>
                  </a:lnTo>
                  <a:lnTo>
                    <a:pt x="714" y="104"/>
                  </a:lnTo>
                  <a:lnTo>
                    <a:pt x="705" y="121"/>
                  </a:lnTo>
                  <a:lnTo>
                    <a:pt x="689" y="127"/>
                  </a:lnTo>
                  <a:lnTo>
                    <a:pt x="681" y="113"/>
                  </a:lnTo>
                  <a:lnTo>
                    <a:pt x="675" y="99"/>
                  </a:lnTo>
                  <a:lnTo>
                    <a:pt x="664" y="96"/>
                  </a:lnTo>
                  <a:lnTo>
                    <a:pt x="657" y="85"/>
                  </a:lnTo>
                  <a:lnTo>
                    <a:pt x="650" y="73"/>
                  </a:lnTo>
                  <a:lnTo>
                    <a:pt x="658" y="53"/>
                  </a:lnTo>
                  <a:lnTo>
                    <a:pt x="654" y="42"/>
                  </a:lnTo>
                  <a:lnTo>
                    <a:pt x="633" y="48"/>
                  </a:lnTo>
                  <a:lnTo>
                    <a:pt x="616" y="42"/>
                  </a:lnTo>
                  <a:lnTo>
                    <a:pt x="612" y="26"/>
                  </a:lnTo>
                  <a:lnTo>
                    <a:pt x="610" y="6"/>
                  </a:lnTo>
                  <a:lnTo>
                    <a:pt x="596" y="0"/>
                  </a:lnTo>
                  <a:lnTo>
                    <a:pt x="584" y="9"/>
                  </a:lnTo>
                  <a:lnTo>
                    <a:pt x="571" y="23"/>
                  </a:lnTo>
                  <a:lnTo>
                    <a:pt x="562" y="16"/>
                  </a:lnTo>
                  <a:lnTo>
                    <a:pt x="551" y="5"/>
                  </a:lnTo>
                  <a:lnTo>
                    <a:pt x="535" y="8"/>
                  </a:lnTo>
                  <a:lnTo>
                    <a:pt x="524" y="19"/>
                  </a:lnTo>
                  <a:lnTo>
                    <a:pt x="529" y="39"/>
                  </a:lnTo>
                  <a:lnTo>
                    <a:pt x="528" y="53"/>
                  </a:lnTo>
                  <a:lnTo>
                    <a:pt x="518" y="62"/>
                  </a:lnTo>
                  <a:lnTo>
                    <a:pt x="503" y="56"/>
                  </a:lnTo>
                  <a:lnTo>
                    <a:pt x="495" y="73"/>
                  </a:lnTo>
                  <a:lnTo>
                    <a:pt x="484" y="90"/>
                  </a:lnTo>
                  <a:lnTo>
                    <a:pt x="467" y="99"/>
                  </a:lnTo>
                  <a:lnTo>
                    <a:pt x="454" y="102"/>
                  </a:lnTo>
                  <a:lnTo>
                    <a:pt x="459" y="116"/>
                  </a:lnTo>
                  <a:lnTo>
                    <a:pt x="456" y="130"/>
                  </a:lnTo>
                  <a:lnTo>
                    <a:pt x="440" y="129"/>
                  </a:lnTo>
                  <a:lnTo>
                    <a:pt x="425" y="123"/>
                  </a:lnTo>
                  <a:lnTo>
                    <a:pt x="414" y="132"/>
                  </a:lnTo>
                  <a:lnTo>
                    <a:pt x="403" y="144"/>
                  </a:lnTo>
                  <a:lnTo>
                    <a:pt x="391" y="155"/>
                  </a:lnTo>
                  <a:lnTo>
                    <a:pt x="378" y="151"/>
                  </a:lnTo>
                  <a:lnTo>
                    <a:pt x="377" y="137"/>
                  </a:lnTo>
                  <a:lnTo>
                    <a:pt x="381" y="121"/>
                  </a:lnTo>
                  <a:lnTo>
                    <a:pt x="389" y="106"/>
                  </a:lnTo>
                  <a:lnTo>
                    <a:pt x="374" y="99"/>
                  </a:lnTo>
                  <a:lnTo>
                    <a:pt x="361" y="107"/>
                  </a:lnTo>
                  <a:lnTo>
                    <a:pt x="349" y="99"/>
                  </a:lnTo>
                  <a:lnTo>
                    <a:pt x="335" y="90"/>
                  </a:lnTo>
                  <a:lnTo>
                    <a:pt x="319" y="98"/>
                  </a:lnTo>
                  <a:lnTo>
                    <a:pt x="302" y="95"/>
                  </a:lnTo>
                  <a:lnTo>
                    <a:pt x="287" y="88"/>
                  </a:lnTo>
                  <a:lnTo>
                    <a:pt x="277" y="99"/>
                  </a:lnTo>
                  <a:lnTo>
                    <a:pt x="285" y="120"/>
                  </a:lnTo>
                  <a:lnTo>
                    <a:pt x="287" y="138"/>
                  </a:lnTo>
                  <a:lnTo>
                    <a:pt x="293" y="161"/>
                  </a:lnTo>
                  <a:lnTo>
                    <a:pt x="299" y="182"/>
                  </a:lnTo>
                  <a:lnTo>
                    <a:pt x="291" y="200"/>
                  </a:lnTo>
                  <a:lnTo>
                    <a:pt x="288" y="220"/>
                  </a:lnTo>
                  <a:lnTo>
                    <a:pt x="277" y="233"/>
                  </a:lnTo>
                  <a:lnTo>
                    <a:pt x="265" y="253"/>
                  </a:lnTo>
                  <a:lnTo>
                    <a:pt x="262" y="273"/>
                  </a:lnTo>
                  <a:lnTo>
                    <a:pt x="259" y="292"/>
                  </a:lnTo>
                  <a:lnTo>
                    <a:pt x="248" y="303"/>
                  </a:lnTo>
                  <a:lnTo>
                    <a:pt x="232" y="320"/>
                  </a:lnTo>
                  <a:lnTo>
                    <a:pt x="227" y="345"/>
                  </a:lnTo>
                  <a:lnTo>
                    <a:pt x="221" y="363"/>
                  </a:lnTo>
                  <a:lnTo>
                    <a:pt x="206" y="376"/>
                  </a:lnTo>
                  <a:lnTo>
                    <a:pt x="187" y="385"/>
                  </a:lnTo>
                  <a:lnTo>
                    <a:pt x="175" y="399"/>
                  </a:lnTo>
                  <a:lnTo>
                    <a:pt x="165" y="419"/>
                  </a:lnTo>
                  <a:lnTo>
                    <a:pt x="159" y="436"/>
                  </a:lnTo>
                  <a:lnTo>
                    <a:pt x="142" y="444"/>
                  </a:lnTo>
                  <a:lnTo>
                    <a:pt x="126" y="456"/>
                  </a:lnTo>
                  <a:lnTo>
                    <a:pt x="112" y="474"/>
                  </a:lnTo>
                  <a:lnTo>
                    <a:pt x="105" y="495"/>
                  </a:lnTo>
                  <a:lnTo>
                    <a:pt x="95" y="525"/>
                  </a:lnTo>
                  <a:lnTo>
                    <a:pt x="84" y="559"/>
                  </a:lnTo>
                  <a:lnTo>
                    <a:pt x="77" y="590"/>
                  </a:lnTo>
                  <a:lnTo>
                    <a:pt x="70" y="624"/>
                  </a:lnTo>
                  <a:lnTo>
                    <a:pt x="60" y="646"/>
                  </a:lnTo>
                  <a:lnTo>
                    <a:pt x="44" y="666"/>
                  </a:lnTo>
                  <a:lnTo>
                    <a:pt x="33" y="688"/>
                  </a:lnTo>
                  <a:lnTo>
                    <a:pt x="27" y="710"/>
                  </a:lnTo>
                  <a:lnTo>
                    <a:pt x="33" y="739"/>
                  </a:lnTo>
                  <a:lnTo>
                    <a:pt x="25" y="769"/>
                  </a:lnTo>
                  <a:lnTo>
                    <a:pt x="14" y="790"/>
                  </a:lnTo>
                  <a:lnTo>
                    <a:pt x="5" y="821"/>
                  </a:lnTo>
                  <a:lnTo>
                    <a:pt x="0" y="857"/>
                  </a:lnTo>
                  <a:lnTo>
                    <a:pt x="8" y="893"/>
                  </a:lnTo>
                  <a:lnTo>
                    <a:pt x="10" y="918"/>
                  </a:lnTo>
                  <a:lnTo>
                    <a:pt x="18" y="927"/>
                  </a:lnTo>
                  <a:lnTo>
                    <a:pt x="25" y="910"/>
                  </a:lnTo>
                  <a:lnTo>
                    <a:pt x="41" y="902"/>
                  </a:lnTo>
                  <a:lnTo>
                    <a:pt x="53" y="905"/>
                  </a:lnTo>
                  <a:lnTo>
                    <a:pt x="61" y="922"/>
                  </a:lnTo>
                  <a:lnTo>
                    <a:pt x="67" y="935"/>
                  </a:lnTo>
                  <a:lnTo>
                    <a:pt x="86" y="927"/>
                  </a:lnTo>
                  <a:lnTo>
                    <a:pt x="109" y="924"/>
                  </a:lnTo>
                  <a:lnTo>
                    <a:pt x="126" y="932"/>
                  </a:lnTo>
                  <a:lnTo>
                    <a:pt x="143" y="936"/>
                  </a:lnTo>
                  <a:lnTo>
                    <a:pt x="164" y="935"/>
                  </a:lnTo>
                  <a:lnTo>
                    <a:pt x="181" y="922"/>
                  </a:lnTo>
                  <a:lnTo>
                    <a:pt x="196" y="913"/>
                  </a:lnTo>
                  <a:lnTo>
                    <a:pt x="215" y="910"/>
                  </a:lnTo>
                  <a:lnTo>
                    <a:pt x="234" y="919"/>
                  </a:lnTo>
                  <a:lnTo>
                    <a:pt x="249" y="930"/>
                  </a:lnTo>
                  <a:lnTo>
                    <a:pt x="266" y="924"/>
                  </a:lnTo>
                  <a:lnTo>
                    <a:pt x="276" y="907"/>
                  </a:lnTo>
                  <a:lnTo>
                    <a:pt x="293" y="902"/>
                  </a:lnTo>
                  <a:lnTo>
                    <a:pt x="308" y="896"/>
                  </a:lnTo>
                  <a:lnTo>
                    <a:pt x="299" y="876"/>
                  </a:lnTo>
                  <a:lnTo>
                    <a:pt x="276" y="873"/>
                  </a:lnTo>
                  <a:lnTo>
                    <a:pt x="257" y="866"/>
                  </a:lnTo>
                  <a:lnTo>
                    <a:pt x="255" y="849"/>
                  </a:lnTo>
                  <a:lnTo>
                    <a:pt x="266" y="838"/>
                  </a:lnTo>
                  <a:lnTo>
                    <a:pt x="282" y="831"/>
                  </a:lnTo>
                  <a:lnTo>
                    <a:pt x="304" y="824"/>
                  </a:lnTo>
                  <a:lnTo>
                    <a:pt x="327" y="824"/>
                  </a:lnTo>
                  <a:lnTo>
                    <a:pt x="347" y="828"/>
                  </a:lnTo>
                  <a:lnTo>
                    <a:pt x="361" y="840"/>
                  </a:lnTo>
                  <a:lnTo>
                    <a:pt x="357" y="862"/>
                  </a:lnTo>
                  <a:lnTo>
                    <a:pt x="361" y="879"/>
                  </a:lnTo>
                  <a:lnTo>
                    <a:pt x="372" y="891"/>
                  </a:lnTo>
                  <a:lnTo>
                    <a:pt x="383" y="879"/>
                  </a:lnTo>
                  <a:lnTo>
                    <a:pt x="403" y="874"/>
                  </a:lnTo>
                  <a:lnTo>
                    <a:pt x="423" y="880"/>
                  </a:lnTo>
                  <a:lnTo>
                    <a:pt x="444" y="888"/>
                  </a:lnTo>
                  <a:lnTo>
                    <a:pt x="456" y="901"/>
                  </a:lnTo>
                  <a:lnTo>
                    <a:pt x="468" y="916"/>
                  </a:lnTo>
                  <a:lnTo>
                    <a:pt x="484" y="918"/>
                  </a:lnTo>
                  <a:lnTo>
                    <a:pt x="506" y="907"/>
                  </a:lnTo>
                  <a:lnTo>
                    <a:pt x="528" y="914"/>
                  </a:lnTo>
                  <a:lnTo>
                    <a:pt x="549" y="927"/>
                  </a:lnTo>
                  <a:lnTo>
                    <a:pt x="566" y="93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6AAB6275-057D-4F67-B88C-6F872686B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2382" y="2449607"/>
              <a:ext cx="909880" cy="690537"/>
            </a:xfrm>
            <a:custGeom>
              <a:avLst/>
              <a:gdLst>
                <a:gd name="T0" fmla="*/ 696573 w 812"/>
                <a:gd name="T1" fmla="*/ 168882 h 616"/>
                <a:gd name="T2" fmla="*/ 680580 w 812"/>
                <a:gd name="T3" fmla="*/ 268433 h 616"/>
                <a:gd name="T4" fmla="*/ 746328 w 812"/>
                <a:gd name="T5" fmla="*/ 227546 h 616"/>
                <a:gd name="T6" fmla="*/ 849392 w 812"/>
                <a:gd name="T7" fmla="*/ 247101 h 616"/>
                <a:gd name="T8" fmla="*/ 986219 w 812"/>
                <a:gd name="T9" fmla="*/ 216880 h 616"/>
                <a:gd name="T10" fmla="*/ 1043082 w 812"/>
                <a:gd name="T11" fmla="*/ 113773 h 616"/>
                <a:gd name="T12" fmla="*/ 1119492 w 812"/>
                <a:gd name="T13" fmla="*/ 76441 h 616"/>
                <a:gd name="T14" fmla="*/ 1185240 w 812"/>
                <a:gd name="T15" fmla="*/ 30221 h 616"/>
                <a:gd name="T16" fmla="*/ 1268758 w 812"/>
                <a:gd name="T17" fmla="*/ 31999 h 616"/>
                <a:gd name="T18" fmla="*/ 1362937 w 812"/>
                <a:gd name="T19" fmla="*/ 0 h 616"/>
                <a:gd name="T20" fmla="*/ 1419800 w 812"/>
                <a:gd name="T21" fmla="*/ 83552 h 616"/>
                <a:gd name="T22" fmla="*/ 1451786 w 812"/>
                <a:gd name="T23" fmla="*/ 186659 h 616"/>
                <a:gd name="T24" fmla="*/ 1467779 w 812"/>
                <a:gd name="T25" fmla="*/ 309320 h 616"/>
                <a:gd name="T26" fmla="*/ 1430462 w 812"/>
                <a:gd name="T27" fmla="*/ 483535 h 616"/>
                <a:gd name="T28" fmla="*/ 1359383 w 812"/>
                <a:gd name="T29" fmla="*/ 551088 h 616"/>
                <a:gd name="T30" fmla="*/ 1300743 w 812"/>
                <a:gd name="T31" fmla="*/ 499535 h 616"/>
                <a:gd name="T32" fmla="*/ 1243880 w 812"/>
                <a:gd name="T33" fmla="*/ 421316 h 616"/>
                <a:gd name="T34" fmla="*/ 1133708 w 812"/>
                <a:gd name="T35" fmla="*/ 424871 h 616"/>
                <a:gd name="T36" fmla="*/ 1181686 w 812"/>
                <a:gd name="T37" fmla="*/ 492424 h 616"/>
                <a:gd name="T38" fmla="*/ 1123046 w 812"/>
                <a:gd name="T39" fmla="*/ 533311 h 616"/>
                <a:gd name="T40" fmla="*/ 1034198 w 812"/>
                <a:gd name="T41" fmla="*/ 611530 h 616"/>
                <a:gd name="T42" fmla="*/ 934687 w 812"/>
                <a:gd name="T43" fmla="*/ 615085 h 616"/>
                <a:gd name="T44" fmla="*/ 822738 w 812"/>
                <a:gd name="T45" fmla="*/ 668416 h 616"/>
                <a:gd name="T46" fmla="*/ 719674 w 812"/>
                <a:gd name="T47" fmla="*/ 748413 h 616"/>
                <a:gd name="T48" fmla="*/ 629048 w 812"/>
                <a:gd name="T49" fmla="*/ 799966 h 616"/>
                <a:gd name="T50" fmla="*/ 533092 w 812"/>
                <a:gd name="T51" fmla="*/ 867519 h 616"/>
                <a:gd name="T52" fmla="*/ 470897 w 812"/>
                <a:gd name="T53" fmla="*/ 951071 h 616"/>
                <a:gd name="T54" fmla="*/ 383826 w 812"/>
                <a:gd name="T55" fmla="*/ 936849 h 616"/>
                <a:gd name="T56" fmla="*/ 318078 w 812"/>
                <a:gd name="T57" fmla="*/ 974181 h 616"/>
                <a:gd name="T58" fmla="*/ 245222 w 812"/>
                <a:gd name="T59" fmla="*/ 1025735 h 616"/>
                <a:gd name="T60" fmla="*/ 245222 w 812"/>
                <a:gd name="T61" fmla="*/ 1123508 h 616"/>
                <a:gd name="T62" fmla="*/ 143935 w 812"/>
                <a:gd name="T63" fmla="*/ 1080843 h 616"/>
                <a:gd name="T64" fmla="*/ 56863 w 812"/>
                <a:gd name="T65" fmla="*/ 1027512 h 616"/>
                <a:gd name="T66" fmla="*/ 0 w 812"/>
                <a:gd name="T67" fmla="*/ 970626 h 616"/>
                <a:gd name="T68" fmla="*/ 14216 w 812"/>
                <a:gd name="T69" fmla="*/ 847964 h 616"/>
                <a:gd name="T70" fmla="*/ 124388 w 812"/>
                <a:gd name="T71" fmla="*/ 810633 h 616"/>
                <a:gd name="T72" fmla="*/ 172366 w 812"/>
                <a:gd name="T73" fmla="*/ 718192 h 616"/>
                <a:gd name="T74" fmla="*/ 181251 w 812"/>
                <a:gd name="T75" fmla="*/ 636418 h 616"/>
                <a:gd name="T76" fmla="*/ 266546 w 812"/>
                <a:gd name="T77" fmla="*/ 584864 h 616"/>
                <a:gd name="T78" fmla="*/ 334071 w 812"/>
                <a:gd name="T79" fmla="*/ 543977 h 616"/>
                <a:gd name="T80" fmla="*/ 262992 w 812"/>
                <a:gd name="T81" fmla="*/ 478202 h 616"/>
                <a:gd name="T82" fmla="*/ 218568 w 812"/>
                <a:gd name="T83" fmla="*/ 451537 h 616"/>
                <a:gd name="T84" fmla="*/ 181251 w 812"/>
                <a:gd name="T85" fmla="*/ 412427 h 616"/>
                <a:gd name="T86" fmla="*/ 124388 w 812"/>
                <a:gd name="T87" fmla="*/ 309320 h 616"/>
                <a:gd name="T88" fmla="*/ 124388 w 812"/>
                <a:gd name="T89" fmla="*/ 234657 h 616"/>
                <a:gd name="T90" fmla="*/ 199021 w 812"/>
                <a:gd name="T91" fmla="*/ 145772 h 616"/>
                <a:gd name="T92" fmla="*/ 312747 w 812"/>
                <a:gd name="T93" fmla="*/ 120884 h 616"/>
                <a:gd name="T94" fmla="*/ 410480 w 812"/>
                <a:gd name="T95" fmla="*/ 76441 h 616"/>
                <a:gd name="T96" fmla="*/ 501106 w 812"/>
                <a:gd name="T97" fmla="*/ 76441 h 616"/>
                <a:gd name="T98" fmla="*/ 602393 w 812"/>
                <a:gd name="T99" fmla="*/ 110218 h 616"/>
                <a:gd name="T100" fmla="*/ 657480 w 812"/>
                <a:gd name="T101" fmla="*/ 94218 h 61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812" h="616">
                  <a:moveTo>
                    <a:pt x="361" y="52"/>
                  </a:moveTo>
                  <a:lnTo>
                    <a:pt x="373" y="74"/>
                  </a:lnTo>
                  <a:lnTo>
                    <a:pt x="382" y="93"/>
                  </a:lnTo>
                  <a:lnTo>
                    <a:pt x="376" y="116"/>
                  </a:lnTo>
                  <a:lnTo>
                    <a:pt x="372" y="135"/>
                  </a:lnTo>
                  <a:lnTo>
                    <a:pt x="373" y="147"/>
                  </a:lnTo>
                  <a:lnTo>
                    <a:pt x="385" y="152"/>
                  </a:lnTo>
                  <a:lnTo>
                    <a:pt x="398" y="143"/>
                  </a:lnTo>
                  <a:lnTo>
                    <a:pt x="409" y="125"/>
                  </a:lnTo>
                  <a:lnTo>
                    <a:pt x="427" y="118"/>
                  </a:lnTo>
                  <a:lnTo>
                    <a:pt x="449" y="124"/>
                  </a:lnTo>
                  <a:lnTo>
                    <a:pt x="466" y="135"/>
                  </a:lnTo>
                  <a:lnTo>
                    <a:pt x="490" y="133"/>
                  </a:lnTo>
                  <a:lnTo>
                    <a:pt x="521" y="127"/>
                  </a:lnTo>
                  <a:lnTo>
                    <a:pt x="541" y="119"/>
                  </a:lnTo>
                  <a:lnTo>
                    <a:pt x="553" y="96"/>
                  </a:lnTo>
                  <a:lnTo>
                    <a:pt x="557" y="74"/>
                  </a:lnTo>
                  <a:lnTo>
                    <a:pt x="572" y="62"/>
                  </a:lnTo>
                  <a:lnTo>
                    <a:pt x="580" y="45"/>
                  </a:lnTo>
                  <a:lnTo>
                    <a:pt x="592" y="35"/>
                  </a:lnTo>
                  <a:lnTo>
                    <a:pt x="614" y="42"/>
                  </a:lnTo>
                  <a:lnTo>
                    <a:pt x="631" y="48"/>
                  </a:lnTo>
                  <a:lnTo>
                    <a:pt x="642" y="37"/>
                  </a:lnTo>
                  <a:lnTo>
                    <a:pt x="650" y="17"/>
                  </a:lnTo>
                  <a:lnTo>
                    <a:pt x="667" y="1"/>
                  </a:lnTo>
                  <a:lnTo>
                    <a:pt x="682" y="9"/>
                  </a:lnTo>
                  <a:lnTo>
                    <a:pt x="696" y="18"/>
                  </a:lnTo>
                  <a:lnTo>
                    <a:pt x="714" y="11"/>
                  </a:lnTo>
                  <a:lnTo>
                    <a:pt x="737" y="9"/>
                  </a:lnTo>
                  <a:lnTo>
                    <a:pt x="748" y="0"/>
                  </a:lnTo>
                  <a:lnTo>
                    <a:pt x="746" y="18"/>
                  </a:lnTo>
                  <a:lnTo>
                    <a:pt x="759" y="31"/>
                  </a:lnTo>
                  <a:lnTo>
                    <a:pt x="779" y="46"/>
                  </a:lnTo>
                  <a:lnTo>
                    <a:pt x="796" y="59"/>
                  </a:lnTo>
                  <a:lnTo>
                    <a:pt x="794" y="82"/>
                  </a:lnTo>
                  <a:lnTo>
                    <a:pt x="796" y="102"/>
                  </a:lnTo>
                  <a:lnTo>
                    <a:pt x="808" y="124"/>
                  </a:lnTo>
                  <a:lnTo>
                    <a:pt x="812" y="147"/>
                  </a:lnTo>
                  <a:lnTo>
                    <a:pt x="805" y="170"/>
                  </a:lnTo>
                  <a:lnTo>
                    <a:pt x="793" y="206"/>
                  </a:lnTo>
                  <a:lnTo>
                    <a:pt x="788" y="236"/>
                  </a:lnTo>
                  <a:lnTo>
                    <a:pt x="785" y="265"/>
                  </a:lnTo>
                  <a:lnTo>
                    <a:pt x="777" y="282"/>
                  </a:lnTo>
                  <a:lnTo>
                    <a:pt x="763" y="295"/>
                  </a:lnTo>
                  <a:lnTo>
                    <a:pt x="746" y="302"/>
                  </a:lnTo>
                  <a:lnTo>
                    <a:pt x="728" y="299"/>
                  </a:lnTo>
                  <a:lnTo>
                    <a:pt x="717" y="293"/>
                  </a:lnTo>
                  <a:lnTo>
                    <a:pt x="714" y="274"/>
                  </a:lnTo>
                  <a:lnTo>
                    <a:pt x="706" y="259"/>
                  </a:lnTo>
                  <a:lnTo>
                    <a:pt x="690" y="250"/>
                  </a:lnTo>
                  <a:lnTo>
                    <a:pt x="682" y="231"/>
                  </a:lnTo>
                  <a:lnTo>
                    <a:pt x="662" y="229"/>
                  </a:lnTo>
                  <a:lnTo>
                    <a:pt x="641" y="223"/>
                  </a:lnTo>
                  <a:lnTo>
                    <a:pt x="622" y="233"/>
                  </a:lnTo>
                  <a:lnTo>
                    <a:pt x="619" y="248"/>
                  </a:lnTo>
                  <a:lnTo>
                    <a:pt x="637" y="259"/>
                  </a:lnTo>
                  <a:lnTo>
                    <a:pt x="648" y="270"/>
                  </a:lnTo>
                  <a:lnTo>
                    <a:pt x="647" y="285"/>
                  </a:lnTo>
                  <a:lnTo>
                    <a:pt x="637" y="293"/>
                  </a:lnTo>
                  <a:lnTo>
                    <a:pt x="616" y="292"/>
                  </a:lnTo>
                  <a:lnTo>
                    <a:pt x="603" y="307"/>
                  </a:lnTo>
                  <a:lnTo>
                    <a:pt x="585" y="320"/>
                  </a:lnTo>
                  <a:lnTo>
                    <a:pt x="567" y="335"/>
                  </a:lnTo>
                  <a:lnTo>
                    <a:pt x="547" y="333"/>
                  </a:lnTo>
                  <a:lnTo>
                    <a:pt x="533" y="327"/>
                  </a:lnTo>
                  <a:lnTo>
                    <a:pt x="513" y="337"/>
                  </a:lnTo>
                  <a:lnTo>
                    <a:pt x="501" y="354"/>
                  </a:lnTo>
                  <a:lnTo>
                    <a:pt x="480" y="360"/>
                  </a:lnTo>
                  <a:lnTo>
                    <a:pt x="451" y="366"/>
                  </a:lnTo>
                  <a:lnTo>
                    <a:pt x="429" y="375"/>
                  </a:lnTo>
                  <a:lnTo>
                    <a:pt x="407" y="389"/>
                  </a:lnTo>
                  <a:lnTo>
                    <a:pt x="395" y="410"/>
                  </a:lnTo>
                  <a:lnTo>
                    <a:pt x="381" y="425"/>
                  </a:lnTo>
                  <a:lnTo>
                    <a:pt x="364" y="428"/>
                  </a:lnTo>
                  <a:lnTo>
                    <a:pt x="345" y="439"/>
                  </a:lnTo>
                  <a:lnTo>
                    <a:pt x="331" y="456"/>
                  </a:lnTo>
                  <a:lnTo>
                    <a:pt x="311" y="465"/>
                  </a:lnTo>
                  <a:lnTo>
                    <a:pt x="292" y="476"/>
                  </a:lnTo>
                  <a:lnTo>
                    <a:pt x="283" y="495"/>
                  </a:lnTo>
                  <a:lnTo>
                    <a:pt x="274" y="514"/>
                  </a:lnTo>
                  <a:lnTo>
                    <a:pt x="258" y="521"/>
                  </a:lnTo>
                  <a:lnTo>
                    <a:pt x="244" y="517"/>
                  </a:lnTo>
                  <a:lnTo>
                    <a:pt x="227" y="507"/>
                  </a:lnTo>
                  <a:lnTo>
                    <a:pt x="211" y="514"/>
                  </a:lnTo>
                  <a:lnTo>
                    <a:pt x="205" y="528"/>
                  </a:lnTo>
                  <a:lnTo>
                    <a:pt x="188" y="524"/>
                  </a:lnTo>
                  <a:lnTo>
                    <a:pt x="174" y="534"/>
                  </a:lnTo>
                  <a:lnTo>
                    <a:pt x="165" y="551"/>
                  </a:lnTo>
                  <a:lnTo>
                    <a:pt x="152" y="556"/>
                  </a:lnTo>
                  <a:lnTo>
                    <a:pt x="135" y="562"/>
                  </a:lnTo>
                  <a:lnTo>
                    <a:pt x="129" y="580"/>
                  </a:lnTo>
                  <a:lnTo>
                    <a:pt x="134" y="599"/>
                  </a:lnTo>
                  <a:lnTo>
                    <a:pt x="135" y="616"/>
                  </a:lnTo>
                  <a:lnTo>
                    <a:pt x="113" y="613"/>
                  </a:lnTo>
                  <a:lnTo>
                    <a:pt x="95" y="597"/>
                  </a:lnTo>
                  <a:lnTo>
                    <a:pt x="79" y="593"/>
                  </a:lnTo>
                  <a:lnTo>
                    <a:pt x="62" y="580"/>
                  </a:lnTo>
                  <a:lnTo>
                    <a:pt x="45" y="577"/>
                  </a:lnTo>
                  <a:lnTo>
                    <a:pt x="31" y="563"/>
                  </a:lnTo>
                  <a:lnTo>
                    <a:pt x="19" y="545"/>
                  </a:lnTo>
                  <a:lnTo>
                    <a:pt x="5" y="532"/>
                  </a:lnTo>
                  <a:lnTo>
                    <a:pt x="0" y="532"/>
                  </a:lnTo>
                  <a:lnTo>
                    <a:pt x="6" y="503"/>
                  </a:lnTo>
                  <a:lnTo>
                    <a:pt x="5" y="484"/>
                  </a:lnTo>
                  <a:lnTo>
                    <a:pt x="8" y="465"/>
                  </a:lnTo>
                  <a:lnTo>
                    <a:pt x="20" y="453"/>
                  </a:lnTo>
                  <a:lnTo>
                    <a:pt x="45" y="448"/>
                  </a:lnTo>
                  <a:lnTo>
                    <a:pt x="68" y="444"/>
                  </a:lnTo>
                  <a:lnTo>
                    <a:pt x="85" y="431"/>
                  </a:lnTo>
                  <a:lnTo>
                    <a:pt x="96" y="414"/>
                  </a:lnTo>
                  <a:lnTo>
                    <a:pt x="95" y="394"/>
                  </a:lnTo>
                  <a:lnTo>
                    <a:pt x="92" y="380"/>
                  </a:lnTo>
                  <a:lnTo>
                    <a:pt x="88" y="369"/>
                  </a:lnTo>
                  <a:lnTo>
                    <a:pt x="99" y="349"/>
                  </a:lnTo>
                  <a:lnTo>
                    <a:pt x="120" y="347"/>
                  </a:lnTo>
                  <a:lnTo>
                    <a:pt x="137" y="340"/>
                  </a:lnTo>
                  <a:lnTo>
                    <a:pt x="146" y="321"/>
                  </a:lnTo>
                  <a:lnTo>
                    <a:pt x="165" y="312"/>
                  </a:lnTo>
                  <a:lnTo>
                    <a:pt x="177" y="309"/>
                  </a:lnTo>
                  <a:lnTo>
                    <a:pt x="183" y="298"/>
                  </a:lnTo>
                  <a:lnTo>
                    <a:pt x="174" y="281"/>
                  </a:lnTo>
                  <a:lnTo>
                    <a:pt x="157" y="276"/>
                  </a:lnTo>
                  <a:lnTo>
                    <a:pt x="144" y="262"/>
                  </a:lnTo>
                  <a:lnTo>
                    <a:pt x="148" y="250"/>
                  </a:lnTo>
                  <a:lnTo>
                    <a:pt x="135" y="247"/>
                  </a:lnTo>
                  <a:lnTo>
                    <a:pt x="120" y="248"/>
                  </a:lnTo>
                  <a:lnTo>
                    <a:pt x="104" y="261"/>
                  </a:lnTo>
                  <a:lnTo>
                    <a:pt x="112" y="242"/>
                  </a:lnTo>
                  <a:lnTo>
                    <a:pt x="99" y="226"/>
                  </a:lnTo>
                  <a:lnTo>
                    <a:pt x="85" y="206"/>
                  </a:lnTo>
                  <a:lnTo>
                    <a:pt x="71" y="188"/>
                  </a:lnTo>
                  <a:lnTo>
                    <a:pt x="68" y="170"/>
                  </a:lnTo>
                  <a:lnTo>
                    <a:pt x="59" y="161"/>
                  </a:lnTo>
                  <a:lnTo>
                    <a:pt x="61" y="144"/>
                  </a:lnTo>
                  <a:lnTo>
                    <a:pt x="68" y="129"/>
                  </a:lnTo>
                  <a:lnTo>
                    <a:pt x="71" y="105"/>
                  </a:lnTo>
                  <a:lnTo>
                    <a:pt x="87" y="88"/>
                  </a:lnTo>
                  <a:lnTo>
                    <a:pt x="109" y="80"/>
                  </a:lnTo>
                  <a:lnTo>
                    <a:pt x="127" y="68"/>
                  </a:lnTo>
                  <a:lnTo>
                    <a:pt x="152" y="62"/>
                  </a:lnTo>
                  <a:lnTo>
                    <a:pt x="172" y="66"/>
                  </a:lnTo>
                  <a:lnTo>
                    <a:pt x="196" y="60"/>
                  </a:lnTo>
                  <a:lnTo>
                    <a:pt x="207" y="49"/>
                  </a:lnTo>
                  <a:lnTo>
                    <a:pt x="225" y="42"/>
                  </a:lnTo>
                  <a:lnTo>
                    <a:pt x="246" y="45"/>
                  </a:lnTo>
                  <a:lnTo>
                    <a:pt x="261" y="38"/>
                  </a:lnTo>
                  <a:lnTo>
                    <a:pt x="275" y="42"/>
                  </a:lnTo>
                  <a:lnTo>
                    <a:pt x="295" y="56"/>
                  </a:lnTo>
                  <a:lnTo>
                    <a:pt x="311" y="57"/>
                  </a:lnTo>
                  <a:lnTo>
                    <a:pt x="330" y="60"/>
                  </a:lnTo>
                  <a:lnTo>
                    <a:pt x="342" y="46"/>
                  </a:lnTo>
                  <a:lnTo>
                    <a:pt x="354" y="37"/>
                  </a:lnTo>
                  <a:lnTo>
                    <a:pt x="361" y="52"/>
                  </a:lnTo>
                  <a:close/>
                </a:path>
              </a:pathLst>
            </a:custGeom>
            <a:solidFill>
              <a:schemeClr val="bg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6EEAB45-3232-4C29-B222-8766F3323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3088" y="2978437"/>
              <a:ext cx="1508456" cy="1525301"/>
            </a:xfrm>
            <a:custGeom>
              <a:avLst/>
              <a:gdLst>
                <a:gd name="T0" fmla="*/ 711415 w 1345"/>
                <a:gd name="T1" fmla="*/ 76422 h 1361"/>
                <a:gd name="T2" fmla="*/ 878597 w 1345"/>
                <a:gd name="T3" fmla="*/ 211494 h 1361"/>
                <a:gd name="T4" fmla="*/ 1013766 w 1345"/>
                <a:gd name="T5" fmla="*/ 158176 h 1361"/>
                <a:gd name="T6" fmla="*/ 1108028 w 1345"/>
                <a:gd name="T7" fmla="*/ 135072 h 1361"/>
                <a:gd name="T8" fmla="*/ 1212962 w 1345"/>
                <a:gd name="T9" fmla="*/ 37322 h 1361"/>
                <a:gd name="T10" fmla="*/ 1312560 w 1345"/>
                <a:gd name="T11" fmla="*/ 108413 h 1361"/>
                <a:gd name="T12" fmla="*/ 1485078 w 1345"/>
                <a:gd name="T13" fmla="*/ 163508 h 1361"/>
                <a:gd name="T14" fmla="*/ 1581119 w 1345"/>
                <a:gd name="T15" fmla="*/ 350120 h 1361"/>
                <a:gd name="T16" fmla="*/ 1726959 w 1345"/>
                <a:gd name="T17" fmla="*/ 451423 h 1361"/>
                <a:gd name="T18" fmla="*/ 1707395 w 1345"/>
                <a:gd name="T19" fmla="*/ 616708 h 1361"/>
                <a:gd name="T20" fmla="*/ 1831893 w 1345"/>
                <a:gd name="T21" fmla="*/ 755334 h 1361"/>
                <a:gd name="T22" fmla="*/ 1959948 w 1345"/>
                <a:gd name="T23" fmla="*/ 893960 h 1361"/>
                <a:gd name="T24" fmla="*/ 2111123 w 1345"/>
                <a:gd name="T25" fmla="*/ 1023700 h 1361"/>
                <a:gd name="T26" fmla="*/ 2249849 w 1345"/>
                <a:gd name="T27" fmla="*/ 1146331 h 1361"/>
                <a:gd name="T28" fmla="*/ 2431260 w 1345"/>
                <a:gd name="T29" fmla="*/ 1290289 h 1361"/>
                <a:gd name="T30" fmla="*/ 2383239 w 1345"/>
                <a:gd name="T31" fmla="*/ 1475123 h 1361"/>
                <a:gd name="T32" fmla="*/ 2244513 w 1345"/>
                <a:gd name="T33" fmla="*/ 1581759 h 1361"/>
                <a:gd name="T34" fmla="*/ 2066660 w 1345"/>
                <a:gd name="T35" fmla="*/ 1725717 h 1361"/>
                <a:gd name="T36" fmla="*/ 1897699 w 1345"/>
                <a:gd name="T37" fmla="*/ 1839461 h 1361"/>
                <a:gd name="T38" fmla="*/ 2031089 w 1345"/>
                <a:gd name="T39" fmla="*/ 2049178 h 1361"/>
                <a:gd name="T40" fmla="*/ 2070217 w 1345"/>
                <a:gd name="T41" fmla="*/ 2218017 h 1361"/>
                <a:gd name="T42" fmla="*/ 1963505 w 1345"/>
                <a:gd name="T43" fmla="*/ 2264226 h 1361"/>
                <a:gd name="T44" fmla="*/ 1790987 w 1345"/>
                <a:gd name="T45" fmla="*/ 2207353 h 1361"/>
                <a:gd name="T46" fmla="*/ 1650482 w 1345"/>
                <a:gd name="T47" fmla="*/ 2114936 h 1361"/>
                <a:gd name="T48" fmla="*/ 1549106 w 1345"/>
                <a:gd name="T49" fmla="*/ 2228680 h 1361"/>
                <a:gd name="T50" fmla="*/ 1364138 w 1345"/>
                <a:gd name="T51" fmla="*/ 2278444 h 1361"/>
                <a:gd name="T52" fmla="*/ 1147156 w 1345"/>
                <a:gd name="T53" fmla="*/ 2331761 h 1361"/>
                <a:gd name="T54" fmla="*/ 960410 w 1345"/>
                <a:gd name="T55" fmla="*/ 2310434 h 1361"/>
                <a:gd name="T56" fmla="*/ 761214 w 1345"/>
                <a:gd name="T57" fmla="*/ 2239344 h 1361"/>
                <a:gd name="T58" fmla="*/ 720307 w 1345"/>
                <a:gd name="T59" fmla="*/ 2408183 h 1361"/>
                <a:gd name="T60" fmla="*/ 576246 w 1345"/>
                <a:gd name="T61" fmla="*/ 2408183 h 1361"/>
                <a:gd name="T62" fmla="*/ 465977 w 1345"/>
                <a:gd name="T63" fmla="*/ 2246453 h 1361"/>
                <a:gd name="T64" fmla="*/ 295237 w 1345"/>
                <a:gd name="T65" fmla="*/ 2274889 h 1361"/>
                <a:gd name="T66" fmla="*/ 469534 w 1345"/>
                <a:gd name="T67" fmla="*/ 2161145 h 1361"/>
                <a:gd name="T68" fmla="*/ 572689 w 1345"/>
                <a:gd name="T69" fmla="*/ 2120268 h 1361"/>
                <a:gd name="T70" fmla="*/ 588696 w 1345"/>
                <a:gd name="T71" fmla="*/ 1892779 h 1361"/>
                <a:gd name="T72" fmla="*/ 542454 w 1345"/>
                <a:gd name="T73" fmla="*/ 1659958 h 1361"/>
                <a:gd name="T74" fmla="*/ 693629 w 1345"/>
                <a:gd name="T75" fmla="*/ 1505337 h 1361"/>
                <a:gd name="T76" fmla="*/ 755878 w 1345"/>
                <a:gd name="T77" fmla="*/ 1450242 h 1361"/>
                <a:gd name="T78" fmla="*/ 752321 w 1345"/>
                <a:gd name="T79" fmla="*/ 1224530 h 1361"/>
                <a:gd name="T80" fmla="*/ 638495 w 1345"/>
                <a:gd name="T81" fmla="*/ 1061023 h 1361"/>
                <a:gd name="T82" fmla="*/ 599367 w 1345"/>
                <a:gd name="T83" fmla="*/ 888629 h 1361"/>
                <a:gd name="T84" fmla="*/ 542454 w 1345"/>
                <a:gd name="T85" fmla="*/ 769552 h 1361"/>
                <a:gd name="T86" fmla="*/ 437520 w 1345"/>
                <a:gd name="T87" fmla="*/ 734007 h 1361"/>
                <a:gd name="T88" fmla="*/ 355707 w 1345"/>
                <a:gd name="T89" fmla="*/ 627372 h 1361"/>
                <a:gd name="T90" fmla="*/ 245438 w 1345"/>
                <a:gd name="T91" fmla="*/ 588272 h 1361"/>
                <a:gd name="T92" fmla="*/ 156511 w 1345"/>
                <a:gd name="T93" fmla="*/ 682467 h 1361"/>
                <a:gd name="T94" fmla="*/ 23121 w 1345"/>
                <a:gd name="T95" fmla="*/ 671803 h 1361"/>
                <a:gd name="T96" fmla="*/ 28457 w 1345"/>
                <a:gd name="T97" fmla="*/ 463864 h 1361"/>
                <a:gd name="T98" fmla="*/ 117383 w 1345"/>
                <a:gd name="T99" fmla="*/ 355451 h 1361"/>
                <a:gd name="T100" fmla="*/ 281009 w 1345"/>
                <a:gd name="T101" fmla="*/ 298579 h 1361"/>
                <a:gd name="T102" fmla="*/ 378828 w 1345"/>
                <a:gd name="T103" fmla="*/ 200830 h 1361"/>
                <a:gd name="T104" fmla="*/ 464198 w 1345"/>
                <a:gd name="T105" fmla="*/ 138626 h 1361"/>
                <a:gd name="T106" fmla="*/ 565575 w 1345"/>
                <a:gd name="T107" fmla="*/ 21327 h 136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345" h="1361">
                  <a:moveTo>
                    <a:pt x="310" y="12"/>
                  </a:moveTo>
                  <a:lnTo>
                    <a:pt x="325" y="6"/>
                  </a:lnTo>
                  <a:lnTo>
                    <a:pt x="348" y="0"/>
                  </a:lnTo>
                  <a:lnTo>
                    <a:pt x="369" y="6"/>
                  </a:lnTo>
                  <a:lnTo>
                    <a:pt x="380" y="23"/>
                  </a:lnTo>
                  <a:lnTo>
                    <a:pt x="390" y="42"/>
                  </a:lnTo>
                  <a:lnTo>
                    <a:pt x="409" y="56"/>
                  </a:lnTo>
                  <a:lnTo>
                    <a:pt x="429" y="65"/>
                  </a:lnTo>
                  <a:lnTo>
                    <a:pt x="439" y="80"/>
                  </a:lnTo>
                  <a:lnTo>
                    <a:pt x="443" y="101"/>
                  </a:lnTo>
                  <a:lnTo>
                    <a:pt x="457" y="113"/>
                  </a:lnTo>
                  <a:lnTo>
                    <a:pt x="481" y="116"/>
                  </a:lnTo>
                  <a:lnTo>
                    <a:pt x="492" y="113"/>
                  </a:lnTo>
                  <a:lnTo>
                    <a:pt x="485" y="90"/>
                  </a:lnTo>
                  <a:lnTo>
                    <a:pt x="498" y="76"/>
                  </a:lnTo>
                  <a:lnTo>
                    <a:pt x="515" y="73"/>
                  </a:lnTo>
                  <a:lnTo>
                    <a:pt x="537" y="79"/>
                  </a:lnTo>
                  <a:lnTo>
                    <a:pt x="555" y="87"/>
                  </a:lnTo>
                  <a:lnTo>
                    <a:pt x="569" y="82"/>
                  </a:lnTo>
                  <a:lnTo>
                    <a:pt x="579" y="96"/>
                  </a:lnTo>
                  <a:lnTo>
                    <a:pt x="588" y="105"/>
                  </a:lnTo>
                  <a:lnTo>
                    <a:pt x="603" y="108"/>
                  </a:lnTo>
                  <a:lnTo>
                    <a:pt x="613" y="99"/>
                  </a:lnTo>
                  <a:lnTo>
                    <a:pt x="607" y="74"/>
                  </a:lnTo>
                  <a:lnTo>
                    <a:pt x="599" y="49"/>
                  </a:lnTo>
                  <a:lnTo>
                    <a:pt x="599" y="31"/>
                  </a:lnTo>
                  <a:lnTo>
                    <a:pt x="613" y="12"/>
                  </a:lnTo>
                  <a:lnTo>
                    <a:pt x="630" y="4"/>
                  </a:lnTo>
                  <a:lnTo>
                    <a:pt x="647" y="7"/>
                  </a:lnTo>
                  <a:lnTo>
                    <a:pt x="664" y="20"/>
                  </a:lnTo>
                  <a:lnTo>
                    <a:pt x="667" y="34"/>
                  </a:lnTo>
                  <a:lnTo>
                    <a:pt x="666" y="51"/>
                  </a:lnTo>
                  <a:lnTo>
                    <a:pt x="673" y="65"/>
                  </a:lnTo>
                  <a:lnTo>
                    <a:pt x="689" y="68"/>
                  </a:lnTo>
                  <a:lnTo>
                    <a:pt x="705" y="65"/>
                  </a:lnTo>
                  <a:lnTo>
                    <a:pt x="719" y="59"/>
                  </a:lnTo>
                  <a:lnTo>
                    <a:pt x="740" y="65"/>
                  </a:lnTo>
                  <a:lnTo>
                    <a:pt x="759" y="71"/>
                  </a:lnTo>
                  <a:lnTo>
                    <a:pt x="776" y="62"/>
                  </a:lnTo>
                  <a:lnTo>
                    <a:pt x="789" y="60"/>
                  </a:lnTo>
                  <a:lnTo>
                    <a:pt x="801" y="73"/>
                  </a:lnTo>
                  <a:lnTo>
                    <a:pt x="813" y="90"/>
                  </a:lnTo>
                  <a:lnTo>
                    <a:pt x="827" y="104"/>
                  </a:lnTo>
                  <a:lnTo>
                    <a:pt x="846" y="121"/>
                  </a:lnTo>
                  <a:lnTo>
                    <a:pt x="851" y="139"/>
                  </a:lnTo>
                  <a:lnTo>
                    <a:pt x="862" y="158"/>
                  </a:lnTo>
                  <a:lnTo>
                    <a:pt x="871" y="175"/>
                  </a:lnTo>
                  <a:lnTo>
                    <a:pt x="866" y="192"/>
                  </a:lnTo>
                  <a:lnTo>
                    <a:pt x="886" y="195"/>
                  </a:lnTo>
                  <a:lnTo>
                    <a:pt x="899" y="198"/>
                  </a:lnTo>
                  <a:lnTo>
                    <a:pt x="908" y="214"/>
                  </a:lnTo>
                  <a:lnTo>
                    <a:pt x="916" y="229"/>
                  </a:lnTo>
                  <a:lnTo>
                    <a:pt x="933" y="237"/>
                  </a:lnTo>
                  <a:lnTo>
                    <a:pt x="946" y="248"/>
                  </a:lnTo>
                  <a:lnTo>
                    <a:pt x="960" y="265"/>
                  </a:lnTo>
                  <a:lnTo>
                    <a:pt x="963" y="282"/>
                  </a:lnTo>
                  <a:lnTo>
                    <a:pt x="955" y="298"/>
                  </a:lnTo>
                  <a:lnTo>
                    <a:pt x="941" y="306"/>
                  </a:lnTo>
                  <a:lnTo>
                    <a:pt x="933" y="323"/>
                  </a:lnTo>
                  <a:lnTo>
                    <a:pt x="935" y="338"/>
                  </a:lnTo>
                  <a:lnTo>
                    <a:pt x="947" y="349"/>
                  </a:lnTo>
                  <a:lnTo>
                    <a:pt x="963" y="363"/>
                  </a:lnTo>
                  <a:lnTo>
                    <a:pt x="964" y="383"/>
                  </a:lnTo>
                  <a:lnTo>
                    <a:pt x="970" y="399"/>
                  </a:lnTo>
                  <a:lnTo>
                    <a:pt x="988" y="406"/>
                  </a:lnTo>
                  <a:lnTo>
                    <a:pt x="1003" y="414"/>
                  </a:lnTo>
                  <a:lnTo>
                    <a:pt x="1016" y="431"/>
                  </a:lnTo>
                  <a:lnTo>
                    <a:pt x="1020" y="448"/>
                  </a:lnTo>
                  <a:lnTo>
                    <a:pt x="1026" y="462"/>
                  </a:lnTo>
                  <a:lnTo>
                    <a:pt x="1047" y="473"/>
                  </a:lnTo>
                  <a:lnTo>
                    <a:pt x="1064" y="476"/>
                  </a:lnTo>
                  <a:lnTo>
                    <a:pt x="1073" y="490"/>
                  </a:lnTo>
                  <a:lnTo>
                    <a:pt x="1092" y="484"/>
                  </a:lnTo>
                  <a:lnTo>
                    <a:pt x="1110" y="492"/>
                  </a:lnTo>
                  <a:lnTo>
                    <a:pt x="1126" y="504"/>
                  </a:lnTo>
                  <a:lnTo>
                    <a:pt x="1134" y="524"/>
                  </a:lnTo>
                  <a:lnTo>
                    <a:pt x="1146" y="543"/>
                  </a:lnTo>
                  <a:lnTo>
                    <a:pt x="1156" y="562"/>
                  </a:lnTo>
                  <a:lnTo>
                    <a:pt x="1168" y="577"/>
                  </a:lnTo>
                  <a:lnTo>
                    <a:pt x="1182" y="583"/>
                  </a:lnTo>
                  <a:lnTo>
                    <a:pt x="1199" y="583"/>
                  </a:lnTo>
                  <a:lnTo>
                    <a:pt x="1216" y="588"/>
                  </a:lnTo>
                  <a:lnTo>
                    <a:pt x="1224" y="605"/>
                  </a:lnTo>
                  <a:lnTo>
                    <a:pt x="1232" y="629"/>
                  </a:lnTo>
                  <a:lnTo>
                    <a:pt x="1249" y="644"/>
                  </a:lnTo>
                  <a:lnTo>
                    <a:pt x="1271" y="647"/>
                  </a:lnTo>
                  <a:lnTo>
                    <a:pt x="1289" y="661"/>
                  </a:lnTo>
                  <a:lnTo>
                    <a:pt x="1297" y="683"/>
                  </a:lnTo>
                  <a:lnTo>
                    <a:pt x="1311" y="700"/>
                  </a:lnTo>
                  <a:lnTo>
                    <a:pt x="1331" y="708"/>
                  </a:lnTo>
                  <a:lnTo>
                    <a:pt x="1345" y="731"/>
                  </a:lnTo>
                  <a:lnTo>
                    <a:pt x="1342" y="754"/>
                  </a:lnTo>
                  <a:lnTo>
                    <a:pt x="1337" y="781"/>
                  </a:lnTo>
                  <a:lnTo>
                    <a:pt x="1327" y="802"/>
                  </a:lnTo>
                  <a:lnTo>
                    <a:pt x="1322" y="823"/>
                  </a:lnTo>
                  <a:lnTo>
                    <a:pt x="1305" y="809"/>
                  </a:lnTo>
                  <a:lnTo>
                    <a:pt x="1288" y="802"/>
                  </a:lnTo>
                  <a:lnTo>
                    <a:pt x="1275" y="813"/>
                  </a:lnTo>
                  <a:lnTo>
                    <a:pt x="1266" y="827"/>
                  </a:lnTo>
                  <a:lnTo>
                    <a:pt x="1247" y="823"/>
                  </a:lnTo>
                  <a:lnTo>
                    <a:pt x="1236" y="841"/>
                  </a:lnTo>
                  <a:lnTo>
                    <a:pt x="1229" y="868"/>
                  </a:lnTo>
                  <a:lnTo>
                    <a:pt x="1221" y="892"/>
                  </a:lnTo>
                  <a:lnTo>
                    <a:pt x="1210" y="913"/>
                  </a:lnTo>
                  <a:lnTo>
                    <a:pt x="1194" y="927"/>
                  </a:lnTo>
                  <a:lnTo>
                    <a:pt x="1171" y="933"/>
                  </a:lnTo>
                  <a:lnTo>
                    <a:pt x="1149" y="936"/>
                  </a:lnTo>
                  <a:lnTo>
                    <a:pt x="1132" y="947"/>
                  </a:lnTo>
                  <a:lnTo>
                    <a:pt x="1115" y="956"/>
                  </a:lnTo>
                  <a:lnTo>
                    <a:pt x="1093" y="953"/>
                  </a:lnTo>
                  <a:lnTo>
                    <a:pt x="1078" y="962"/>
                  </a:lnTo>
                  <a:lnTo>
                    <a:pt x="1065" y="979"/>
                  </a:lnTo>
                  <a:lnTo>
                    <a:pt x="1050" y="992"/>
                  </a:lnTo>
                  <a:lnTo>
                    <a:pt x="1039" y="1009"/>
                  </a:lnTo>
                  <a:lnTo>
                    <a:pt x="1037" y="1028"/>
                  </a:lnTo>
                  <a:lnTo>
                    <a:pt x="1048" y="1048"/>
                  </a:lnTo>
                  <a:lnTo>
                    <a:pt x="1065" y="1066"/>
                  </a:lnTo>
                  <a:lnTo>
                    <a:pt x="1081" y="1087"/>
                  </a:lnTo>
                  <a:lnTo>
                    <a:pt x="1100" y="1104"/>
                  </a:lnTo>
                  <a:lnTo>
                    <a:pt x="1112" y="1124"/>
                  </a:lnTo>
                  <a:lnTo>
                    <a:pt x="1109" y="1146"/>
                  </a:lnTo>
                  <a:lnTo>
                    <a:pt x="1101" y="1166"/>
                  </a:lnTo>
                  <a:lnTo>
                    <a:pt x="1098" y="1180"/>
                  </a:lnTo>
                  <a:lnTo>
                    <a:pt x="1109" y="1191"/>
                  </a:lnTo>
                  <a:lnTo>
                    <a:pt x="1124" y="1198"/>
                  </a:lnTo>
                  <a:lnTo>
                    <a:pt x="1134" y="1217"/>
                  </a:lnTo>
                  <a:lnTo>
                    <a:pt x="1137" y="1242"/>
                  </a:lnTo>
                  <a:lnTo>
                    <a:pt x="1129" y="1262"/>
                  </a:lnTo>
                  <a:lnTo>
                    <a:pt x="1117" y="1268"/>
                  </a:lnTo>
                  <a:lnTo>
                    <a:pt x="1100" y="1262"/>
                  </a:lnTo>
                  <a:lnTo>
                    <a:pt x="1082" y="1254"/>
                  </a:lnTo>
                  <a:lnTo>
                    <a:pt x="1075" y="1242"/>
                  </a:lnTo>
                  <a:lnTo>
                    <a:pt x="1068" y="1223"/>
                  </a:lnTo>
                  <a:lnTo>
                    <a:pt x="1051" y="1211"/>
                  </a:lnTo>
                  <a:lnTo>
                    <a:pt x="1031" y="1209"/>
                  </a:lnTo>
                  <a:lnTo>
                    <a:pt x="1014" y="1215"/>
                  </a:lnTo>
                  <a:lnTo>
                    <a:pt x="997" y="1225"/>
                  </a:lnTo>
                  <a:lnTo>
                    <a:pt x="981" y="1211"/>
                  </a:lnTo>
                  <a:lnTo>
                    <a:pt x="969" y="1200"/>
                  </a:lnTo>
                  <a:lnTo>
                    <a:pt x="952" y="1201"/>
                  </a:lnTo>
                  <a:lnTo>
                    <a:pt x="933" y="1200"/>
                  </a:lnTo>
                  <a:lnTo>
                    <a:pt x="919" y="1191"/>
                  </a:lnTo>
                  <a:lnTo>
                    <a:pt x="910" y="1173"/>
                  </a:lnTo>
                  <a:lnTo>
                    <a:pt x="904" y="1160"/>
                  </a:lnTo>
                  <a:lnTo>
                    <a:pt x="893" y="1169"/>
                  </a:lnTo>
                  <a:lnTo>
                    <a:pt x="883" y="1180"/>
                  </a:lnTo>
                  <a:lnTo>
                    <a:pt x="879" y="1194"/>
                  </a:lnTo>
                  <a:lnTo>
                    <a:pt x="874" y="1209"/>
                  </a:lnTo>
                  <a:lnTo>
                    <a:pt x="863" y="1217"/>
                  </a:lnTo>
                  <a:lnTo>
                    <a:pt x="848" y="1223"/>
                  </a:lnTo>
                  <a:lnTo>
                    <a:pt x="834" y="1232"/>
                  </a:lnTo>
                  <a:lnTo>
                    <a:pt x="823" y="1245"/>
                  </a:lnTo>
                  <a:lnTo>
                    <a:pt x="803" y="1248"/>
                  </a:lnTo>
                  <a:lnTo>
                    <a:pt x="781" y="1242"/>
                  </a:lnTo>
                  <a:lnTo>
                    <a:pt x="759" y="1243"/>
                  </a:lnTo>
                  <a:lnTo>
                    <a:pt x="747" y="1250"/>
                  </a:lnTo>
                  <a:lnTo>
                    <a:pt x="731" y="1259"/>
                  </a:lnTo>
                  <a:lnTo>
                    <a:pt x="717" y="1274"/>
                  </a:lnTo>
                  <a:lnTo>
                    <a:pt x="703" y="1284"/>
                  </a:lnTo>
                  <a:lnTo>
                    <a:pt x="673" y="1288"/>
                  </a:lnTo>
                  <a:lnTo>
                    <a:pt x="650" y="1287"/>
                  </a:lnTo>
                  <a:lnTo>
                    <a:pt x="628" y="1279"/>
                  </a:lnTo>
                  <a:lnTo>
                    <a:pt x="603" y="1287"/>
                  </a:lnTo>
                  <a:lnTo>
                    <a:pt x="585" y="1296"/>
                  </a:lnTo>
                  <a:lnTo>
                    <a:pt x="569" y="1301"/>
                  </a:lnTo>
                  <a:lnTo>
                    <a:pt x="560" y="1285"/>
                  </a:lnTo>
                  <a:lnTo>
                    <a:pt x="549" y="1270"/>
                  </a:lnTo>
                  <a:lnTo>
                    <a:pt x="526" y="1267"/>
                  </a:lnTo>
                  <a:lnTo>
                    <a:pt x="498" y="1259"/>
                  </a:lnTo>
                  <a:lnTo>
                    <a:pt x="473" y="1253"/>
                  </a:lnTo>
                  <a:lnTo>
                    <a:pt x="454" y="1254"/>
                  </a:lnTo>
                  <a:lnTo>
                    <a:pt x="437" y="1251"/>
                  </a:lnTo>
                  <a:lnTo>
                    <a:pt x="431" y="1236"/>
                  </a:lnTo>
                  <a:lnTo>
                    <a:pt x="417" y="1228"/>
                  </a:lnTo>
                  <a:lnTo>
                    <a:pt x="404" y="1234"/>
                  </a:lnTo>
                  <a:lnTo>
                    <a:pt x="403" y="1250"/>
                  </a:lnTo>
                  <a:lnTo>
                    <a:pt x="406" y="1262"/>
                  </a:lnTo>
                  <a:lnTo>
                    <a:pt x="414" y="1282"/>
                  </a:lnTo>
                  <a:lnTo>
                    <a:pt x="409" y="1301"/>
                  </a:lnTo>
                  <a:lnTo>
                    <a:pt x="394" y="1321"/>
                  </a:lnTo>
                  <a:lnTo>
                    <a:pt x="375" y="1338"/>
                  </a:lnTo>
                  <a:lnTo>
                    <a:pt x="361" y="1357"/>
                  </a:lnTo>
                  <a:lnTo>
                    <a:pt x="348" y="1361"/>
                  </a:lnTo>
                  <a:lnTo>
                    <a:pt x="342" y="1346"/>
                  </a:lnTo>
                  <a:lnTo>
                    <a:pt x="333" y="1330"/>
                  </a:lnTo>
                  <a:lnTo>
                    <a:pt x="316" y="1321"/>
                  </a:lnTo>
                  <a:lnTo>
                    <a:pt x="314" y="1301"/>
                  </a:lnTo>
                  <a:lnTo>
                    <a:pt x="305" y="1282"/>
                  </a:lnTo>
                  <a:lnTo>
                    <a:pt x="292" y="1267"/>
                  </a:lnTo>
                  <a:lnTo>
                    <a:pt x="275" y="1257"/>
                  </a:lnTo>
                  <a:lnTo>
                    <a:pt x="266" y="1243"/>
                  </a:lnTo>
                  <a:lnTo>
                    <a:pt x="255" y="1232"/>
                  </a:lnTo>
                  <a:lnTo>
                    <a:pt x="233" y="1236"/>
                  </a:lnTo>
                  <a:lnTo>
                    <a:pt x="212" y="1245"/>
                  </a:lnTo>
                  <a:lnTo>
                    <a:pt x="190" y="1257"/>
                  </a:lnTo>
                  <a:lnTo>
                    <a:pt x="168" y="1262"/>
                  </a:lnTo>
                  <a:lnTo>
                    <a:pt x="149" y="1257"/>
                  </a:lnTo>
                  <a:lnTo>
                    <a:pt x="162" y="1248"/>
                  </a:lnTo>
                  <a:lnTo>
                    <a:pt x="177" y="1237"/>
                  </a:lnTo>
                  <a:lnTo>
                    <a:pt x="196" y="1225"/>
                  </a:lnTo>
                  <a:lnTo>
                    <a:pt x="216" y="1214"/>
                  </a:lnTo>
                  <a:lnTo>
                    <a:pt x="230" y="1203"/>
                  </a:lnTo>
                  <a:lnTo>
                    <a:pt x="241" y="1192"/>
                  </a:lnTo>
                  <a:lnTo>
                    <a:pt x="257" y="1186"/>
                  </a:lnTo>
                  <a:lnTo>
                    <a:pt x="266" y="1201"/>
                  </a:lnTo>
                  <a:lnTo>
                    <a:pt x="288" y="1197"/>
                  </a:lnTo>
                  <a:lnTo>
                    <a:pt x="305" y="1201"/>
                  </a:lnTo>
                  <a:lnTo>
                    <a:pt x="314" y="1189"/>
                  </a:lnTo>
                  <a:lnTo>
                    <a:pt x="305" y="1175"/>
                  </a:lnTo>
                  <a:lnTo>
                    <a:pt x="314" y="1163"/>
                  </a:lnTo>
                  <a:lnTo>
                    <a:pt x="308" y="1147"/>
                  </a:lnTo>
                  <a:lnTo>
                    <a:pt x="306" y="1128"/>
                  </a:lnTo>
                  <a:lnTo>
                    <a:pt x="314" y="1105"/>
                  </a:lnTo>
                  <a:lnTo>
                    <a:pt x="310" y="1083"/>
                  </a:lnTo>
                  <a:lnTo>
                    <a:pt x="316" y="1062"/>
                  </a:lnTo>
                  <a:lnTo>
                    <a:pt x="322" y="1038"/>
                  </a:lnTo>
                  <a:lnTo>
                    <a:pt x="316" y="1015"/>
                  </a:lnTo>
                  <a:lnTo>
                    <a:pt x="311" y="993"/>
                  </a:lnTo>
                  <a:lnTo>
                    <a:pt x="308" y="964"/>
                  </a:lnTo>
                  <a:lnTo>
                    <a:pt x="300" y="942"/>
                  </a:lnTo>
                  <a:lnTo>
                    <a:pt x="294" y="927"/>
                  </a:lnTo>
                  <a:lnTo>
                    <a:pt x="297" y="911"/>
                  </a:lnTo>
                  <a:lnTo>
                    <a:pt x="310" y="899"/>
                  </a:lnTo>
                  <a:lnTo>
                    <a:pt x="327" y="886"/>
                  </a:lnTo>
                  <a:lnTo>
                    <a:pt x="333" y="868"/>
                  </a:lnTo>
                  <a:lnTo>
                    <a:pt x="348" y="854"/>
                  </a:lnTo>
                  <a:lnTo>
                    <a:pt x="370" y="843"/>
                  </a:lnTo>
                  <a:lnTo>
                    <a:pt x="380" y="826"/>
                  </a:lnTo>
                  <a:lnTo>
                    <a:pt x="376" y="809"/>
                  </a:lnTo>
                  <a:lnTo>
                    <a:pt x="362" y="793"/>
                  </a:lnTo>
                  <a:lnTo>
                    <a:pt x="370" y="779"/>
                  </a:lnTo>
                  <a:lnTo>
                    <a:pt x="387" y="782"/>
                  </a:lnTo>
                  <a:lnTo>
                    <a:pt x="397" y="796"/>
                  </a:lnTo>
                  <a:lnTo>
                    <a:pt x="414" y="796"/>
                  </a:lnTo>
                  <a:lnTo>
                    <a:pt x="420" y="782"/>
                  </a:lnTo>
                  <a:lnTo>
                    <a:pt x="406" y="768"/>
                  </a:lnTo>
                  <a:lnTo>
                    <a:pt x="404" y="751"/>
                  </a:lnTo>
                  <a:lnTo>
                    <a:pt x="412" y="728"/>
                  </a:lnTo>
                  <a:lnTo>
                    <a:pt x="420" y="697"/>
                  </a:lnTo>
                  <a:lnTo>
                    <a:pt x="412" y="672"/>
                  </a:lnTo>
                  <a:lnTo>
                    <a:pt x="400" y="653"/>
                  </a:lnTo>
                  <a:lnTo>
                    <a:pt x="384" y="642"/>
                  </a:lnTo>
                  <a:lnTo>
                    <a:pt x="375" y="627"/>
                  </a:lnTo>
                  <a:lnTo>
                    <a:pt x="369" y="608"/>
                  </a:lnTo>
                  <a:lnTo>
                    <a:pt x="362" y="593"/>
                  </a:lnTo>
                  <a:lnTo>
                    <a:pt x="350" y="582"/>
                  </a:lnTo>
                  <a:lnTo>
                    <a:pt x="334" y="574"/>
                  </a:lnTo>
                  <a:lnTo>
                    <a:pt x="319" y="562"/>
                  </a:lnTo>
                  <a:lnTo>
                    <a:pt x="310" y="546"/>
                  </a:lnTo>
                  <a:lnTo>
                    <a:pt x="311" y="524"/>
                  </a:lnTo>
                  <a:lnTo>
                    <a:pt x="325" y="506"/>
                  </a:lnTo>
                  <a:lnTo>
                    <a:pt x="328" y="487"/>
                  </a:lnTo>
                  <a:lnTo>
                    <a:pt x="322" y="469"/>
                  </a:lnTo>
                  <a:lnTo>
                    <a:pt x="325" y="452"/>
                  </a:lnTo>
                  <a:lnTo>
                    <a:pt x="331" y="427"/>
                  </a:lnTo>
                  <a:lnTo>
                    <a:pt x="325" y="410"/>
                  </a:lnTo>
                  <a:lnTo>
                    <a:pt x="310" y="411"/>
                  </a:lnTo>
                  <a:lnTo>
                    <a:pt x="297" y="422"/>
                  </a:lnTo>
                  <a:lnTo>
                    <a:pt x="288" y="439"/>
                  </a:lnTo>
                  <a:lnTo>
                    <a:pt x="272" y="445"/>
                  </a:lnTo>
                  <a:lnTo>
                    <a:pt x="264" y="431"/>
                  </a:lnTo>
                  <a:lnTo>
                    <a:pt x="258" y="417"/>
                  </a:lnTo>
                  <a:lnTo>
                    <a:pt x="247" y="414"/>
                  </a:lnTo>
                  <a:lnTo>
                    <a:pt x="240" y="403"/>
                  </a:lnTo>
                  <a:lnTo>
                    <a:pt x="233" y="391"/>
                  </a:lnTo>
                  <a:lnTo>
                    <a:pt x="241" y="371"/>
                  </a:lnTo>
                  <a:lnTo>
                    <a:pt x="237" y="360"/>
                  </a:lnTo>
                  <a:lnTo>
                    <a:pt x="216" y="366"/>
                  </a:lnTo>
                  <a:lnTo>
                    <a:pt x="199" y="360"/>
                  </a:lnTo>
                  <a:lnTo>
                    <a:pt x="195" y="344"/>
                  </a:lnTo>
                  <a:lnTo>
                    <a:pt x="193" y="324"/>
                  </a:lnTo>
                  <a:lnTo>
                    <a:pt x="179" y="318"/>
                  </a:lnTo>
                  <a:lnTo>
                    <a:pt x="167" y="327"/>
                  </a:lnTo>
                  <a:lnTo>
                    <a:pt x="154" y="341"/>
                  </a:lnTo>
                  <a:lnTo>
                    <a:pt x="145" y="334"/>
                  </a:lnTo>
                  <a:lnTo>
                    <a:pt x="134" y="323"/>
                  </a:lnTo>
                  <a:lnTo>
                    <a:pt x="118" y="326"/>
                  </a:lnTo>
                  <a:lnTo>
                    <a:pt x="107" y="337"/>
                  </a:lnTo>
                  <a:lnTo>
                    <a:pt x="112" y="357"/>
                  </a:lnTo>
                  <a:lnTo>
                    <a:pt x="111" y="371"/>
                  </a:lnTo>
                  <a:lnTo>
                    <a:pt x="101" y="380"/>
                  </a:lnTo>
                  <a:lnTo>
                    <a:pt x="86" y="374"/>
                  </a:lnTo>
                  <a:lnTo>
                    <a:pt x="78" y="391"/>
                  </a:lnTo>
                  <a:lnTo>
                    <a:pt x="67" y="408"/>
                  </a:lnTo>
                  <a:lnTo>
                    <a:pt x="50" y="417"/>
                  </a:lnTo>
                  <a:lnTo>
                    <a:pt x="31" y="410"/>
                  </a:lnTo>
                  <a:lnTo>
                    <a:pt x="14" y="393"/>
                  </a:lnTo>
                  <a:lnTo>
                    <a:pt x="13" y="369"/>
                  </a:lnTo>
                  <a:lnTo>
                    <a:pt x="20" y="351"/>
                  </a:lnTo>
                  <a:lnTo>
                    <a:pt x="16" y="329"/>
                  </a:lnTo>
                  <a:lnTo>
                    <a:pt x="8" y="310"/>
                  </a:lnTo>
                  <a:lnTo>
                    <a:pt x="0" y="285"/>
                  </a:lnTo>
                  <a:lnTo>
                    <a:pt x="5" y="268"/>
                  </a:lnTo>
                  <a:lnTo>
                    <a:pt x="16" y="254"/>
                  </a:lnTo>
                  <a:lnTo>
                    <a:pt x="25" y="234"/>
                  </a:lnTo>
                  <a:lnTo>
                    <a:pt x="22" y="217"/>
                  </a:lnTo>
                  <a:lnTo>
                    <a:pt x="20" y="197"/>
                  </a:lnTo>
                  <a:lnTo>
                    <a:pt x="33" y="188"/>
                  </a:lnTo>
                  <a:lnTo>
                    <a:pt x="48" y="184"/>
                  </a:lnTo>
                  <a:lnTo>
                    <a:pt x="64" y="195"/>
                  </a:lnTo>
                  <a:lnTo>
                    <a:pt x="75" y="181"/>
                  </a:lnTo>
                  <a:lnTo>
                    <a:pt x="92" y="175"/>
                  </a:lnTo>
                  <a:lnTo>
                    <a:pt x="111" y="180"/>
                  </a:lnTo>
                  <a:lnTo>
                    <a:pt x="129" y="184"/>
                  </a:lnTo>
                  <a:lnTo>
                    <a:pt x="146" y="180"/>
                  </a:lnTo>
                  <a:lnTo>
                    <a:pt x="154" y="164"/>
                  </a:lnTo>
                  <a:lnTo>
                    <a:pt x="156" y="147"/>
                  </a:lnTo>
                  <a:lnTo>
                    <a:pt x="167" y="136"/>
                  </a:lnTo>
                  <a:lnTo>
                    <a:pt x="181" y="138"/>
                  </a:lnTo>
                  <a:lnTo>
                    <a:pt x="195" y="136"/>
                  </a:lnTo>
                  <a:lnTo>
                    <a:pt x="198" y="122"/>
                  </a:lnTo>
                  <a:lnTo>
                    <a:pt x="207" y="110"/>
                  </a:lnTo>
                  <a:lnTo>
                    <a:pt x="221" y="105"/>
                  </a:lnTo>
                  <a:lnTo>
                    <a:pt x="227" y="90"/>
                  </a:lnTo>
                  <a:lnTo>
                    <a:pt x="221" y="79"/>
                  </a:lnTo>
                  <a:lnTo>
                    <a:pt x="223" y="65"/>
                  </a:lnTo>
                  <a:lnTo>
                    <a:pt x="238" y="63"/>
                  </a:lnTo>
                  <a:lnTo>
                    <a:pt x="254" y="76"/>
                  </a:lnTo>
                  <a:lnTo>
                    <a:pt x="271" y="80"/>
                  </a:lnTo>
                  <a:lnTo>
                    <a:pt x="280" y="65"/>
                  </a:lnTo>
                  <a:lnTo>
                    <a:pt x="285" y="51"/>
                  </a:lnTo>
                  <a:lnTo>
                    <a:pt x="297" y="43"/>
                  </a:lnTo>
                  <a:lnTo>
                    <a:pt x="308" y="28"/>
                  </a:lnTo>
                  <a:lnTo>
                    <a:pt x="310" y="1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1E47533-E353-4A13-A010-AFE556C24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6209" y="1029198"/>
              <a:ext cx="185690" cy="197764"/>
            </a:xfrm>
            <a:custGeom>
              <a:avLst/>
              <a:gdLst>
                <a:gd name="T0" fmla="*/ 68231 w 164"/>
                <a:gd name="T1" fmla="*/ 0 h 177"/>
                <a:gd name="T2" fmla="*/ 120302 w 164"/>
                <a:gd name="T3" fmla="*/ 0 h 177"/>
                <a:gd name="T4" fmla="*/ 138257 w 164"/>
                <a:gd name="T5" fmla="*/ 30122 h 177"/>
                <a:gd name="T6" fmla="*/ 183146 w 164"/>
                <a:gd name="T7" fmla="*/ 51384 h 177"/>
                <a:gd name="T8" fmla="*/ 235217 w 164"/>
                <a:gd name="T9" fmla="*/ 70874 h 177"/>
                <a:gd name="T10" fmla="*/ 251377 w 164"/>
                <a:gd name="T11" fmla="*/ 100996 h 177"/>
                <a:gd name="T12" fmla="*/ 240604 w 164"/>
                <a:gd name="T13" fmla="*/ 127573 h 177"/>
                <a:gd name="T14" fmla="*/ 240604 w 164"/>
                <a:gd name="T15" fmla="*/ 168326 h 177"/>
                <a:gd name="T16" fmla="*/ 278310 w 164"/>
                <a:gd name="T17" fmla="*/ 193132 h 177"/>
                <a:gd name="T18" fmla="*/ 305243 w 164"/>
                <a:gd name="T19" fmla="*/ 225025 h 177"/>
                <a:gd name="T20" fmla="*/ 294470 w 164"/>
                <a:gd name="T21" fmla="*/ 272865 h 177"/>
                <a:gd name="T22" fmla="*/ 265741 w 164"/>
                <a:gd name="T23" fmla="*/ 294128 h 177"/>
                <a:gd name="T24" fmla="*/ 245990 w 164"/>
                <a:gd name="T25" fmla="*/ 267550 h 177"/>
                <a:gd name="T26" fmla="*/ 260355 w 164"/>
                <a:gd name="T27" fmla="*/ 237428 h 177"/>
                <a:gd name="T28" fmla="*/ 247786 w 164"/>
                <a:gd name="T29" fmla="*/ 212622 h 177"/>
                <a:gd name="T30" fmla="*/ 215466 w 164"/>
                <a:gd name="T31" fmla="*/ 225025 h 177"/>
                <a:gd name="T32" fmla="*/ 184942 w 164"/>
                <a:gd name="T33" fmla="*/ 228569 h 177"/>
                <a:gd name="T34" fmla="*/ 175964 w 164"/>
                <a:gd name="T35" fmla="*/ 255147 h 177"/>
                <a:gd name="T36" fmla="*/ 152622 w 164"/>
                <a:gd name="T37" fmla="*/ 262234 h 177"/>
                <a:gd name="T38" fmla="*/ 125688 w 164"/>
                <a:gd name="T39" fmla="*/ 267550 h 177"/>
                <a:gd name="T40" fmla="*/ 125688 w 164"/>
                <a:gd name="T41" fmla="*/ 294128 h 177"/>
                <a:gd name="T42" fmla="*/ 125688 w 164"/>
                <a:gd name="T43" fmla="*/ 318934 h 177"/>
                <a:gd name="T44" fmla="*/ 84391 w 164"/>
                <a:gd name="T45" fmla="*/ 320705 h 177"/>
                <a:gd name="T46" fmla="*/ 39502 w 164"/>
                <a:gd name="T47" fmla="*/ 306531 h 177"/>
                <a:gd name="T48" fmla="*/ 7182 w 164"/>
                <a:gd name="T49" fmla="*/ 278181 h 177"/>
                <a:gd name="T50" fmla="*/ 0 w 164"/>
                <a:gd name="T51" fmla="*/ 249831 h 177"/>
                <a:gd name="T52" fmla="*/ 32320 w 164"/>
                <a:gd name="T53" fmla="*/ 233885 h 177"/>
                <a:gd name="T54" fmla="*/ 64640 w 164"/>
                <a:gd name="T55" fmla="*/ 230341 h 177"/>
                <a:gd name="T56" fmla="*/ 57458 w 164"/>
                <a:gd name="T57" fmla="*/ 212622 h 177"/>
                <a:gd name="T58" fmla="*/ 26933 w 164"/>
                <a:gd name="T59" fmla="*/ 203763 h 177"/>
                <a:gd name="T60" fmla="*/ 21547 w 164"/>
                <a:gd name="T61" fmla="*/ 180729 h 177"/>
                <a:gd name="T62" fmla="*/ 46684 w 164"/>
                <a:gd name="T63" fmla="*/ 157695 h 177"/>
                <a:gd name="T64" fmla="*/ 26933 w 164"/>
                <a:gd name="T65" fmla="*/ 127573 h 177"/>
                <a:gd name="T66" fmla="*/ 46684 w 164"/>
                <a:gd name="T67" fmla="*/ 104539 h 177"/>
                <a:gd name="T68" fmla="*/ 64640 w 164"/>
                <a:gd name="T69" fmla="*/ 124030 h 177"/>
                <a:gd name="T70" fmla="*/ 84391 w 164"/>
                <a:gd name="T71" fmla="*/ 122258 h 177"/>
                <a:gd name="T72" fmla="*/ 120302 w 164"/>
                <a:gd name="T73" fmla="*/ 124030 h 177"/>
                <a:gd name="T74" fmla="*/ 152622 w 164"/>
                <a:gd name="T75" fmla="*/ 166554 h 177"/>
                <a:gd name="T76" fmla="*/ 183146 w 164"/>
                <a:gd name="T77" fmla="*/ 171870 h 177"/>
                <a:gd name="T78" fmla="*/ 190328 w 164"/>
                <a:gd name="T79" fmla="*/ 127573 h 177"/>
                <a:gd name="T80" fmla="*/ 161599 w 164"/>
                <a:gd name="T81" fmla="*/ 92136 h 177"/>
                <a:gd name="T82" fmla="*/ 111324 w 164"/>
                <a:gd name="T83" fmla="*/ 70874 h 177"/>
                <a:gd name="T84" fmla="*/ 53866 w 164"/>
                <a:gd name="T85" fmla="*/ 49612 h 177"/>
                <a:gd name="T86" fmla="*/ 16160 w 164"/>
                <a:gd name="T87" fmla="*/ 74418 h 177"/>
                <a:gd name="T88" fmla="*/ 26933 w 164"/>
                <a:gd name="T89" fmla="*/ 30122 h 1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4" h="177">
                  <a:moveTo>
                    <a:pt x="26" y="8"/>
                  </a:moveTo>
                  <a:lnTo>
                    <a:pt x="37" y="0"/>
                  </a:lnTo>
                  <a:lnTo>
                    <a:pt x="51" y="5"/>
                  </a:lnTo>
                  <a:lnTo>
                    <a:pt x="65" y="0"/>
                  </a:lnTo>
                  <a:lnTo>
                    <a:pt x="79" y="5"/>
                  </a:lnTo>
                  <a:lnTo>
                    <a:pt x="74" y="17"/>
                  </a:lnTo>
                  <a:lnTo>
                    <a:pt x="82" y="27"/>
                  </a:lnTo>
                  <a:lnTo>
                    <a:pt x="98" y="28"/>
                  </a:lnTo>
                  <a:lnTo>
                    <a:pt x="112" y="31"/>
                  </a:lnTo>
                  <a:lnTo>
                    <a:pt x="126" y="39"/>
                  </a:lnTo>
                  <a:lnTo>
                    <a:pt x="133" y="45"/>
                  </a:lnTo>
                  <a:lnTo>
                    <a:pt x="135" y="56"/>
                  </a:lnTo>
                  <a:lnTo>
                    <a:pt x="132" y="62"/>
                  </a:lnTo>
                  <a:lnTo>
                    <a:pt x="129" y="70"/>
                  </a:lnTo>
                  <a:lnTo>
                    <a:pt x="124" y="82"/>
                  </a:lnTo>
                  <a:lnTo>
                    <a:pt x="129" y="93"/>
                  </a:lnTo>
                  <a:lnTo>
                    <a:pt x="140" y="103"/>
                  </a:lnTo>
                  <a:lnTo>
                    <a:pt x="150" y="107"/>
                  </a:lnTo>
                  <a:lnTo>
                    <a:pt x="160" y="117"/>
                  </a:lnTo>
                  <a:lnTo>
                    <a:pt x="164" y="124"/>
                  </a:lnTo>
                  <a:lnTo>
                    <a:pt x="163" y="137"/>
                  </a:lnTo>
                  <a:lnTo>
                    <a:pt x="158" y="151"/>
                  </a:lnTo>
                  <a:lnTo>
                    <a:pt x="150" y="159"/>
                  </a:lnTo>
                  <a:lnTo>
                    <a:pt x="143" y="162"/>
                  </a:lnTo>
                  <a:lnTo>
                    <a:pt x="135" y="155"/>
                  </a:lnTo>
                  <a:lnTo>
                    <a:pt x="132" y="148"/>
                  </a:lnTo>
                  <a:lnTo>
                    <a:pt x="135" y="138"/>
                  </a:lnTo>
                  <a:lnTo>
                    <a:pt x="140" y="131"/>
                  </a:lnTo>
                  <a:lnTo>
                    <a:pt x="141" y="121"/>
                  </a:lnTo>
                  <a:lnTo>
                    <a:pt x="133" y="117"/>
                  </a:lnTo>
                  <a:lnTo>
                    <a:pt x="124" y="118"/>
                  </a:lnTo>
                  <a:lnTo>
                    <a:pt x="116" y="124"/>
                  </a:lnTo>
                  <a:lnTo>
                    <a:pt x="105" y="124"/>
                  </a:lnTo>
                  <a:lnTo>
                    <a:pt x="99" y="126"/>
                  </a:lnTo>
                  <a:lnTo>
                    <a:pt x="96" y="134"/>
                  </a:lnTo>
                  <a:lnTo>
                    <a:pt x="95" y="141"/>
                  </a:lnTo>
                  <a:lnTo>
                    <a:pt x="90" y="145"/>
                  </a:lnTo>
                  <a:lnTo>
                    <a:pt x="82" y="145"/>
                  </a:lnTo>
                  <a:lnTo>
                    <a:pt x="73" y="145"/>
                  </a:lnTo>
                  <a:lnTo>
                    <a:pt x="68" y="148"/>
                  </a:lnTo>
                  <a:lnTo>
                    <a:pt x="63" y="155"/>
                  </a:lnTo>
                  <a:lnTo>
                    <a:pt x="68" y="162"/>
                  </a:lnTo>
                  <a:lnTo>
                    <a:pt x="70" y="168"/>
                  </a:lnTo>
                  <a:lnTo>
                    <a:pt x="68" y="176"/>
                  </a:lnTo>
                  <a:lnTo>
                    <a:pt x="57" y="177"/>
                  </a:lnTo>
                  <a:lnTo>
                    <a:pt x="45" y="177"/>
                  </a:lnTo>
                  <a:lnTo>
                    <a:pt x="34" y="169"/>
                  </a:lnTo>
                  <a:lnTo>
                    <a:pt x="21" y="169"/>
                  </a:lnTo>
                  <a:lnTo>
                    <a:pt x="14" y="162"/>
                  </a:lnTo>
                  <a:lnTo>
                    <a:pt x="4" y="154"/>
                  </a:lnTo>
                  <a:lnTo>
                    <a:pt x="0" y="148"/>
                  </a:lnTo>
                  <a:lnTo>
                    <a:pt x="0" y="138"/>
                  </a:lnTo>
                  <a:lnTo>
                    <a:pt x="4" y="134"/>
                  </a:lnTo>
                  <a:lnTo>
                    <a:pt x="17" y="129"/>
                  </a:lnTo>
                  <a:lnTo>
                    <a:pt x="28" y="131"/>
                  </a:lnTo>
                  <a:lnTo>
                    <a:pt x="35" y="127"/>
                  </a:lnTo>
                  <a:lnTo>
                    <a:pt x="35" y="121"/>
                  </a:lnTo>
                  <a:lnTo>
                    <a:pt x="31" y="117"/>
                  </a:lnTo>
                  <a:lnTo>
                    <a:pt x="25" y="113"/>
                  </a:lnTo>
                  <a:lnTo>
                    <a:pt x="14" y="112"/>
                  </a:lnTo>
                  <a:lnTo>
                    <a:pt x="9" y="107"/>
                  </a:lnTo>
                  <a:lnTo>
                    <a:pt x="12" y="100"/>
                  </a:lnTo>
                  <a:lnTo>
                    <a:pt x="21" y="93"/>
                  </a:lnTo>
                  <a:lnTo>
                    <a:pt x="25" y="87"/>
                  </a:lnTo>
                  <a:lnTo>
                    <a:pt x="17" y="79"/>
                  </a:lnTo>
                  <a:lnTo>
                    <a:pt x="14" y="70"/>
                  </a:lnTo>
                  <a:lnTo>
                    <a:pt x="17" y="61"/>
                  </a:lnTo>
                  <a:lnTo>
                    <a:pt x="25" y="58"/>
                  </a:lnTo>
                  <a:lnTo>
                    <a:pt x="31" y="61"/>
                  </a:lnTo>
                  <a:lnTo>
                    <a:pt x="35" y="68"/>
                  </a:lnTo>
                  <a:lnTo>
                    <a:pt x="37" y="75"/>
                  </a:lnTo>
                  <a:lnTo>
                    <a:pt x="45" y="67"/>
                  </a:lnTo>
                  <a:lnTo>
                    <a:pt x="54" y="65"/>
                  </a:lnTo>
                  <a:lnTo>
                    <a:pt x="65" y="68"/>
                  </a:lnTo>
                  <a:lnTo>
                    <a:pt x="74" y="79"/>
                  </a:lnTo>
                  <a:lnTo>
                    <a:pt x="82" y="92"/>
                  </a:lnTo>
                  <a:lnTo>
                    <a:pt x="91" y="100"/>
                  </a:lnTo>
                  <a:lnTo>
                    <a:pt x="98" y="95"/>
                  </a:lnTo>
                  <a:lnTo>
                    <a:pt x="102" y="84"/>
                  </a:lnTo>
                  <a:lnTo>
                    <a:pt x="102" y="70"/>
                  </a:lnTo>
                  <a:lnTo>
                    <a:pt x="96" y="56"/>
                  </a:lnTo>
                  <a:lnTo>
                    <a:pt x="87" y="51"/>
                  </a:lnTo>
                  <a:lnTo>
                    <a:pt x="70" y="44"/>
                  </a:lnTo>
                  <a:lnTo>
                    <a:pt x="60" y="39"/>
                  </a:lnTo>
                  <a:lnTo>
                    <a:pt x="39" y="33"/>
                  </a:lnTo>
                  <a:lnTo>
                    <a:pt x="29" y="27"/>
                  </a:lnTo>
                  <a:lnTo>
                    <a:pt x="20" y="42"/>
                  </a:lnTo>
                  <a:lnTo>
                    <a:pt x="9" y="41"/>
                  </a:lnTo>
                  <a:lnTo>
                    <a:pt x="7" y="28"/>
                  </a:lnTo>
                  <a:lnTo>
                    <a:pt x="14" y="17"/>
                  </a:lnTo>
                  <a:lnTo>
                    <a:pt x="26" y="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71EAAF0A-A849-4D1E-82F4-256D6A304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345" y="1240075"/>
              <a:ext cx="181321" cy="187931"/>
            </a:xfrm>
            <a:custGeom>
              <a:avLst/>
              <a:gdLst>
                <a:gd name="T0" fmla="*/ 200569 w 162"/>
                <a:gd name="T1" fmla="*/ 167750 h 167"/>
                <a:gd name="T2" fmla="*/ 225418 w 162"/>
                <a:gd name="T3" fmla="*/ 187380 h 167"/>
                <a:gd name="T4" fmla="*/ 236068 w 162"/>
                <a:gd name="T5" fmla="*/ 217718 h 167"/>
                <a:gd name="T6" fmla="*/ 243167 w 162"/>
                <a:gd name="T7" fmla="*/ 242702 h 167"/>
                <a:gd name="T8" fmla="*/ 250267 w 162"/>
                <a:gd name="T9" fmla="*/ 258763 h 167"/>
                <a:gd name="T10" fmla="*/ 269792 w 162"/>
                <a:gd name="T11" fmla="*/ 260548 h 167"/>
                <a:gd name="T12" fmla="*/ 291091 w 162"/>
                <a:gd name="T13" fmla="*/ 274825 h 167"/>
                <a:gd name="T14" fmla="*/ 294641 w 162"/>
                <a:gd name="T15" fmla="*/ 290886 h 167"/>
                <a:gd name="T16" fmla="*/ 282216 w 162"/>
                <a:gd name="T17" fmla="*/ 305162 h 167"/>
                <a:gd name="T18" fmla="*/ 255592 w 162"/>
                <a:gd name="T19" fmla="*/ 306947 h 167"/>
                <a:gd name="T20" fmla="*/ 228968 w 162"/>
                <a:gd name="T21" fmla="*/ 301593 h 167"/>
                <a:gd name="T22" fmla="*/ 211218 w 162"/>
                <a:gd name="T23" fmla="*/ 274825 h 167"/>
                <a:gd name="T24" fmla="*/ 200569 w 162"/>
                <a:gd name="T25" fmla="*/ 258763 h 167"/>
                <a:gd name="T26" fmla="*/ 179269 w 162"/>
                <a:gd name="T27" fmla="*/ 248056 h 167"/>
                <a:gd name="T28" fmla="*/ 152645 w 162"/>
                <a:gd name="T29" fmla="*/ 258763 h 167"/>
                <a:gd name="T30" fmla="*/ 124246 w 162"/>
                <a:gd name="T31" fmla="*/ 267686 h 167"/>
                <a:gd name="T32" fmla="*/ 106497 w 162"/>
                <a:gd name="T33" fmla="*/ 267686 h 167"/>
                <a:gd name="T34" fmla="*/ 86972 w 162"/>
                <a:gd name="T35" fmla="*/ 281963 h 167"/>
                <a:gd name="T36" fmla="*/ 70998 w 162"/>
                <a:gd name="T37" fmla="*/ 287317 h 167"/>
                <a:gd name="T38" fmla="*/ 58573 w 162"/>
                <a:gd name="T39" fmla="*/ 273040 h 167"/>
                <a:gd name="T40" fmla="*/ 67448 w 162"/>
                <a:gd name="T41" fmla="*/ 248056 h 167"/>
                <a:gd name="T42" fmla="*/ 78098 w 162"/>
                <a:gd name="T43" fmla="*/ 230210 h 167"/>
                <a:gd name="T44" fmla="*/ 76323 w 162"/>
                <a:gd name="T45" fmla="*/ 208795 h 167"/>
                <a:gd name="T46" fmla="*/ 67448 w 162"/>
                <a:gd name="T47" fmla="*/ 201657 h 167"/>
                <a:gd name="T48" fmla="*/ 70998 w 162"/>
                <a:gd name="T49" fmla="*/ 183811 h 167"/>
                <a:gd name="T50" fmla="*/ 86972 w 162"/>
                <a:gd name="T51" fmla="*/ 178457 h 167"/>
                <a:gd name="T52" fmla="*/ 102947 w 162"/>
                <a:gd name="T53" fmla="*/ 187380 h 167"/>
                <a:gd name="T54" fmla="*/ 118921 w 162"/>
                <a:gd name="T55" fmla="*/ 187380 h 167"/>
                <a:gd name="T56" fmla="*/ 124246 w 162"/>
                <a:gd name="T57" fmla="*/ 178457 h 167"/>
                <a:gd name="T58" fmla="*/ 118921 w 162"/>
                <a:gd name="T59" fmla="*/ 162396 h 167"/>
                <a:gd name="T60" fmla="*/ 106497 w 162"/>
                <a:gd name="T61" fmla="*/ 140981 h 167"/>
                <a:gd name="T62" fmla="*/ 95847 w 162"/>
                <a:gd name="T63" fmla="*/ 124920 h 167"/>
                <a:gd name="T64" fmla="*/ 76323 w 162"/>
                <a:gd name="T65" fmla="*/ 124920 h 167"/>
                <a:gd name="T66" fmla="*/ 67448 w 162"/>
                <a:gd name="T67" fmla="*/ 139197 h 167"/>
                <a:gd name="T68" fmla="*/ 56798 w 162"/>
                <a:gd name="T69" fmla="*/ 151689 h 167"/>
                <a:gd name="T70" fmla="*/ 35499 w 162"/>
                <a:gd name="T71" fmla="*/ 140981 h 167"/>
                <a:gd name="T72" fmla="*/ 14200 w 162"/>
                <a:gd name="T73" fmla="*/ 139197 h 167"/>
                <a:gd name="T74" fmla="*/ 5325 w 162"/>
                <a:gd name="T75" fmla="*/ 124920 h 167"/>
                <a:gd name="T76" fmla="*/ 10650 w 162"/>
                <a:gd name="T77" fmla="*/ 105290 h 167"/>
                <a:gd name="T78" fmla="*/ 14200 w 162"/>
                <a:gd name="T79" fmla="*/ 83875 h 167"/>
                <a:gd name="T80" fmla="*/ 10650 w 162"/>
                <a:gd name="T81" fmla="*/ 58891 h 167"/>
                <a:gd name="T82" fmla="*/ 0 w 162"/>
                <a:gd name="T83" fmla="*/ 44614 h 167"/>
                <a:gd name="T84" fmla="*/ 5325 w 162"/>
                <a:gd name="T85" fmla="*/ 24984 h 167"/>
                <a:gd name="T86" fmla="*/ 14200 w 162"/>
                <a:gd name="T87" fmla="*/ 10707 h 167"/>
                <a:gd name="T88" fmla="*/ 26624 w 162"/>
                <a:gd name="T89" fmla="*/ 0 h 167"/>
                <a:gd name="T90" fmla="*/ 53248 w 162"/>
                <a:gd name="T91" fmla="*/ 5354 h 167"/>
                <a:gd name="T92" fmla="*/ 62123 w 162"/>
                <a:gd name="T93" fmla="*/ 21415 h 167"/>
                <a:gd name="T94" fmla="*/ 58573 w 162"/>
                <a:gd name="T95" fmla="*/ 48184 h 167"/>
                <a:gd name="T96" fmla="*/ 70998 w 162"/>
                <a:gd name="T97" fmla="*/ 62460 h 167"/>
                <a:gd name="T98" fmla="*/ 83422 w 162"/>
                <a:gd name="T99" fmla="*/ 73168 h 167"/>
                <a:gd name="T100" fmla="*/ 108272 w 162"/>
                <a:gd name="T101" fmla="*/ 78521 h 167"/>
                <a:gd name="T102" fmla="*/ 134896 w 162"/>
                <a:gd name="T103" fmla="*/ 94582 h 167"/>
                <a:gd name="T104" fmla="*/ 157970 w 162"/>
                <a:gd name="T105" fmla="*/ 110644 h 167"/>
                <a:gd name="T106" fmla="*/ 200569 w 162"/>
                <a:gd name="T107" fmla="*/ 167750 h 16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62" h="167">
                  <a:moveTo>
                    <a:pt x="110" y="91"/>
                  </a:moveTo>
                  <a:lnTo>
                    <a:pt x="124" y="102"/>
                  </a:lnTo>
                  <a:lnTo>
                    <a:pt x="130" y="118"/>
                  </a:lnTo>
                  <a:lnTo>
                    <a:pt x="134" y="132"/>
                  </a:lnTo>
                  <a:lnTo>
                    <a:pt x="138" y="141"/>
                  </a:lnTo>
                  <a:lnTo>
                    <a:pt x="148" y="142"/>
                  </a:lnTo>
                  <a:lnTo>
                    <a:pt x="160" y="150"/>
                  </a:lnTo>
                  <a:lnTo>
                    <a:pt x="162" y="158"/>
                  </a:lnTo>
                  <a:lnTo>
                    <a:pt x="155" y="166"/>
                  </a:lnTo>
                  <a:lnTo>
                    <a:pt x="141" y="167"/>
                  </a:lnTo>
                  <a:lnTo>
                    <a:pt x="126" y="164"/>
                  </a:lnTo>
                  <a:lnTo>
                    <a:pt x="116" y="150"/>
                  </a:lnTo>
                  <a:lnTo>
                    <a:pt x="110" y="141"/>
                  </a:lnTo>
                  <a:lnTo>
                    <a:pt x="99" y="135"/>
                  </a:lnTo>
                  <a:lnTo>
                    <a:pt x="84" y="141"/>
                  </a:lnTo>
                  <a:lnTo>
                    <a:pt x="68" y="146"/>
                  </a:lnTo>
                  <a:lnTo>
                    <a:pt x="59" y="146"/>
                  </a:lnTo>
                  <a:lnTo>
                    <a:pt x="48" y="153"/>
                  </a:lnTo>
                  <a:lnTo>
                    <a:pt x="39" y="156"/>
                  </a:lnTo>
                  <a:lnTo>
                    <a:pt x="32" y="149"/>
                  </a:lnTo>
                  <a:lnTo>
                    <a:pt x="37" y="135"/>
                  </a:lnTo>
                  <a:lnTo>
                    <a:pt x="43" y="125"/>
                  </a:lnTo>
                  <a:lnTo>
                    <a:pt x="42" y="114"/>
                  </a:lnTo>
                  <a:lnTo>
                    <a:pt x="37" y="110"/>
                  </a:lnTo>
                  <a:lnTo>
                    <a:pt x="39" y="100"/>
                  </a:lnTo>
                  <a:lnTo>
                    <a:pt x="48" y="97"/>
                  </a:lnTo>
                  <a:lnTo>
                    <a:pt x="57" y="102"/>
                  </a:lnTo>
                  <a:lnTo>
                    <a:pt x="65" y="102"/>
                  </a:lnTo>
                  <a:lnTo>
                    <a:pt x="68" y="97"/>
                  </a:lnTo>
                  <a:lnTo>
                    <a:pt x="65" y="88"/>
                  </a:lnTo>
                  <a:lnTo>
                    <a:pt x="59" y="77"/>
                  </a:lnTo>
                  <a:lnTo>
                    <a:pt x="53" y="68"/>
                  </a:lnTo>
                  <a:lnTo>
                    <a:pt x="42" y="68"/>
                  </a:lnTo>
                  <a:lnTo>
                    <a:pt x="37" y="76"/>
                  </a:lnTo>
                  <a:lnTo>
                    <a:pt x="31" y="83"/>
                  </a:lnTo>
                  <a:lnTo>
                    <a:pt x="20" y="77"/>
                  </a:lnTo>
                  <a:lnTo>
                    <a:pt x="8" y="76"/>
                  </a:lnTo>
                  <a:lnTo>
                    <a:pt x="3" y="68"/>
                  </a:lnTo>
                  <a:lnTo>
                    <a:pt x="6" y="57"/>
                  </a:lnTo>
                  <a:lnTo>
                    <a:pt x="8" y="46"/>
                  </a:lnTo>
                  <a:lnTo>
                    <a:pt x="6" y="32"/>
                  </a:lnTo>
                  <a:lnTo>
                    <a:pt x="0" y="24"/>
                  </a:lnTo>
                  <a:lnTo>
                    <a:pt x="3" y="14"/>
                  </a:lnTo>
                  <a:lnTo>
                    <a:pt x="8" y="6"/>
                  </a:lnTo>
                  <a:lnTo>
                    <a:pt x="15" y="0"/>
                  </a:lnTo>
                  <a:lnTo>
                    <a:pt x="29" y="3"/>
                  </a:lnTo>
                  <a:lnTo>
                    <a:pt x="34" y="12"/>
                  </a:lnTo>
                  <a:lnTo>
                    <a:pt x="32" y="26"/>
                  </a:lnTo>
                  <a:lnTo>
                    <a:pt x="39" y="34"/>
                  </a:lnTo>
                  <a:lnTo>
                    <a:pt x="46" y="40"/>
                  </a:lnTo>
                  <a:lnTo>
                    <a:pt x="60" y="43"/>
                  </a:lnTo>
                  <a:lnTo>
                    <a:pt x="74" y="51"/>
                  </a:lnTo>
                  <a:lnTo>
                    <a:pt x="87" y="60"/>
                  </a:lnTo>
                  <a:lnTo>
                    <a:pt x="110" y="91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FC97BE88-F29C-4D93-BA8B-33301B1F06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273" y="1715366"/>
              <a:ext cx="140905" cy="142254"/>
            </a:xfrm>
            <a:custGeom>
              <a:avLst/>
              <a:gdLst>
                <a:gd name="T0" fmla="*/ 15961 w 126"/>
                <a:gd name="T1" fmla="*/ 63839 h 128"/>
                <a:gd name="T2" fmla="*/ 28375 w 126"/>
                <a:gd name="T3" fmla="*/ 76252 h 128"/>
                <a:gd name="T4" fmla="*/ 35468 w 126"/>
                <a:gd name="T5" fmla="*/ 93985 h 128"/>
                <a:gd name="T6" fmla="*/ 46109 w 126"/>
                <a:gd name="T7" fmla="*/ 113492 h 128"/>
                <a:gd name="T8" fmla="*/ 46109 w 126"/>
                <a:gd name="T9" fmla="*/ 136544 h 128"/>
                <a:gd name="T10" fmla="*/ 40788 w 126"/>
                <a:gd name="T11" fmla="*/ 161371 h 128"/>
                <a:gd name="T12" fmla="*/ 46109 w 126"/>
                <a:gd name="T13" fmla="*/ 175557 h 128"/>
                <a:gd name="T14" fmla="*/ 56749 w 126"/>
                <a:gd name="T15" fmla="*/ 196837 h 128"/>
                <a:gd name="T16" fmla="*/ 70937 w 126"/>
                <a:gd name="T17" fmla="*/ 207477 h 128"/>
                <a:gd name="T18" fmla="*/ 86897 w 126"/>
                <a:gd name="T19" fmla="*/ 212797 h 128"/>
                <a:gd name="T20" fmla="*/ 106405 w 126"/>
                <a:gd name="T21" fmla="*/ 209250 h 128"/>
                <a:gd name="T22" fmla="*/ 111725 w 126"/>
                <a:gd name="T23" fmla="*/ 218116 h 128"/>
                <a:gd name="T24" fmla="*/ 124139 w 126"/>
                <a:gd name="T25" fmla="*/ 226983 h 128"/>
                <a:gd name="T26" fmla="*/ 136553 w 126"/>
                <a:gd name="T27" fmla="*/ 232303 h 128"/>
                <a:gd name="T28" fmla="*/ 147193 w 126"/>
                <a:gd name="T29" fmla="*/ 232303 h 128"/>
                <a:gd name="T30" fmla="*/ 157834 w 126"/>
                <a:gd name="T31" fmla="*/ 226983 h 128"/>
                <a:gd name="T32" fmla="*/ 161381 w 126"/>
                <a:gd name="T33" fmla="*/ 212797 h 128"/>
                <a:gd name="T34" fmla="*/ 166701 w 126"/>
                <a:gd name="T35" fmla="*/ 202157 h 128"/>
                <a:gd name="T36" fmla="*/ 179115 w 126"/>
                <a:gd name="T37" fmla="*/ 203930 h 128"/>
                <a:gd name="T38" fmla="*/ 198622 w 126"/>
                <a:gd name="T39" fmla="*/ 203930 h 128"/>
                <a:gd name="T40" fmla="*/ 209263 w 126"/>
                <a:gd name="T41" fmla="*/ 196837 h 128"/>
                <a:gd name="T42" fmla="*/ 214583 w 126"/>
                <a:gd name="T43" fmla="*/ 182650 h 128"/>
                <a:gd name="T44" fmla="*/ 212810 w 126"/>
                <a:gd name="T45" fmla="*/ 170237 h 128"/>
                <a:gd name="T46" fmla="*/ 205716 w 126"/>
                <a:gd name="T47" fmla="*/ 157824 h 128"/>
                <a:gd name="T48" fmla="*/ 205716 w 126"/>
                <a:gd name="T49" fmla="*/ 147184 h 128"/>
                <a:gd name="T50" fmla="*/ 209263 w 126"/>
                <a:gd name="T51" fmla="*/ 136544 h 128"/>
                <a:gd name="T52" fmla="*/ 218130 w 126"/>
                <a:gd name="T53" fmla="*/ 127678 h 128"/>
                <a:gd name="T54" fmla="*/ 223450 w 126"/>
                <a:gd name="T55" fmla="*/ 120585 h 128"/>
                <a:gd name="T56" fmla="*/ 228770 w 126"/>
                <a:gd name="T57" fmla="*/ 101078 h 128"/>
                <a:gd name="T58" fmla="*/ 228770 w 126"/>
                <a:gd name="T59" fmla="*/ 85119 h 128"/>
                <a:gd name="T60" fmla="*/ 223450 w 126"/>
                <a:gd name="T61" fmla="*/ 69159 h 128"/>
                <a:gd name="T62" fmla="*/ 212810 w 126"/>
                <a:gd name="T63" fmla="*/ 56746 h 128"/>
                <a:gd name="T64" fmla="*/ 193302 w 126"/>
                <a:gd name="T65" fmla="*/ 51426 h 128"/>
                <a:gd name="T66" fmla="*/ 179115 w 126"/>
                <a:gd name="T67" fmla="*/ 51426 h 128"/>
                <a:gd name="T68" fmla="*/ 168474 w 126"/>
                <a:gd name="T69" fmla="*/ 46106 h 128"/>
                <a:gd name="T70" fmla="*/ 157834 w 126"/>
                <a:gd name="T71" fmla="*/ 44333 h 128"/>
                <a:gd name="T72" fmla="*/ 143646 w 126"/>
                <a:gd name="T73" fmla="*/ 46106 h 128"/>
                <a:gd name="T74" fmla="*/ 136553 w 126"/>
                <a:gd name="T75" fmla="*/ 49653 h 128"/>
                <a:gd name="T76" fmla="*/ 118819 w 126"/>
                <a:gd name="T77" fmla="*/ 46106 h 128"/>
                <a:gd name="T78" fmla="*/ 109952 w 126"/>
                <a:gd name="T79" fmla="*/ 33693 h 128"/>
                <a:gd name="T80" fmla="*/ 101085 w 126"/>
                <a:gd name="T81" fmla="*/ 19506 h 128"/>
                <a:gd name="T82" fmla="*/ 90444 w 126"/>
                <a:gd name="T83" fmla="*/ 12413 h 128"/>
                <a:gd name="T84" fmla="*/ 76257 w 126"/>
                <a:gd name="T85" fmla="*/ 3547 h 128"/>
                <a:gd name="T86" fmla="*/ 51429 w 126"/>
                <a:gd name="T87" fmla="*/ 0 h 128"/>
                <a:gd name="T88" fmla="*/ 30148 w 126"/>
                <a:gd name="T89" fmla="*/ 0 h 128"/>
                <a:gd name="T90" fmla="*/ 10640 w 126"/>
                <a:gd name="T91" fmla="*/ 7093 h 128"/>
                <a:gd name="T92" fmla="*/ 3547 w 126"/>
                <a:gd name="T93" fmla="*/ 14186 h 128"/>
                <a:gd name="T94" fmla="*/ 0 w 126"/>
                <a:gd name="T95" fmla="*/ 23053 h 128"/>
                <a:gd name="T96" fmla="*/ 3547 w 126"/>
                <a:gd name="T97" fmla="*/ 31919 h 128"/>
                <a:gd name="T98" fmla="*/ 15961 w 126"/>
                <a:gd name="T99" fmla="*/ 63839 h 1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26" h="128">
                  <a:moveTo>
                    <a:pt x="9" y="35"/>
                  </a:moveTo>
                  <a:lnTo>
                    <a:pt x="16" y="42"/>
                  </a:lnTo>
                  <a:lnTo>
                    <a:pt x="20" y="52"/>
                  </a:lnTo>
                  <a:lnTo>
                    <a:pt x="25" y="63"/>
                  </a:lnTo>
                  <a:lnTo>
                    <a:pt x="25" y="75"/>
                  </a:lnTo>
                  <a:lnTo>
                    <a:pt x="22" y="89"/>
                  </a:lnTo>
                  <a:lnTo>
                    <a:pt x="25" y="97"/>
                  </a:lnTo>
                  <a:lnTo>
                    <a:pt x="31" y="108"/>
                  </a:lnTo>
                  <a:lnTo>
                    <a:pt x="39" y="114"/>
                  </a:lnTo>
                  <a:lnTo>
                    <a:pt x="48" y="117"/>
                  </a:lnTo>
                  <a:lnTo>
                    <a:pt x="59" y="115"/>
                  </a:lnTo>
                  <a:lnTo>
                    <a:pt x="62" y="120"/>
                  </a:lnTo>
                  <a:lnTo>
                    <a:pt x="68" y="125"/>
                  </a:lnTo>
                  <a:lnTo>
                    <a:pt x="75" y="128"/>
                  </a:lnTo>
                  <a:lnTo>
                    <a:pt x="81" y="128"/>
                  </a:lnTo>
                  <a:lnTo>
                    <a:pt x="87" y="125"/>
                  </a:lnTo>
                  <a:lnTo>
                    <a:pt x="89" y="117"/>
                  </a:lnTo>
                  <a:lnTo>
                    <a:pt x="92" y="111"/>
                  </a:lnTo>
                  <a:lnTo>
                    <a:pt x="99" y="112"/>
                  </a:lnTo>
                  <a:lnTo>
                    <a:pt x="109" y="112"/>
                  </a:lnTo>
                  <a:lnTo>
                    <a:pt x="115" y="108"/>
                  </a:lnTo>
                  <a:lnTo>
                    <a:pt x="118" y="101"/>
                  </a:lnTo>
                  <a:lnTo>
                    <a:pt x="117" y="94"/>
                  </a:lnTo>
                  <a:lnTo>
                    <a:pt x="113" y="87"/>
                  </a:lnTo>
                  <a:lnTo>
                    <a:pt x="113" y="81"/>
                  </a:lnTo>
                  <a:lnTo>
                    <a:pt x="115" y="75"/>
                  </a:lnTo>
                  <a:lnTo>
                    <a:pt x="120" y="70"/>
                  </a:lnTo>
                  <a:lnTo>
                    <a:pt x="123" y="66"/>
                  </a:lnTo>
                  <a:lnTo>
                    <a:pt x="126" y="56"/>
                  </a:lnTo>
                  <a:lnTo>
                    <a:pt x="126" y="47"/>
                  </a:lnTo>
                  <a:lnTo>
                    <a:pt x="123" y="38"/>
                  </a:lnTo>
                  <a:lnTo>
                    <a:pt x="117" y="31"/>
                  </a:lnTo>
                  <a:lnTo>
                    <a:pt x="106" y="28"/>
                  </a:lnTo>
                  <a:lnTo>
                    <a:pt x="99" y="28"/>
                  </a:lnTo>
                  <a:lnTo>
                    <a:pt x="93" y="25"/>
                  </a:lnTo>
                  <a:lnTo>
                    <a:pt x="87" y="24"/>
                  </a:lnTo>
                  <a:lnTo>
                    <a:pt x="79" y="25"/>
                  </a:lnTo>
                  <a:lnTo>
                    <a:pt x="75" y="27"/>
                  </a:lnTo>
                  <a:lnTo>
                    <a:pt x="65" y="25"/>
                  </a:lnTo>
                  <a:lnTo>
                    <a:pt x="61" y="19"/>
                  </a:lnTo>
                  <a:lnTo>
                    <a:pt x="56" y="11"/>
                  </a:lnTo>
                  <a:lnTo>
                    <a:pt x="50" y="7"/>
                  </a:lnTo>
                  <a:lnTo>
                    <a:pt x="42" y="2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6" y="4"/>
                  </a:lnTo>
                  <a:lnTo>
                    <a:pt x="2" y="8"/>
                  </a:lnTo>
                  <a:lnTo>
                    <a:pt x="0" y="13"/>
                  </a:lnTo>
                  <a:lnTo>
                    <a:pt x="2" y="18"/>
                  </a:lnTo>
                  <a:lnTo>
                    <a:pt x="9" y="35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1750BF48-275F-45FE-BD53-2BB6D82D92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273" y="1527434"/>
              <a:ext cx="66630" cy="104892"/>
            </a:xfrm>
            <a:custGeom>
              <a:avLst/>
              <a:gdLst>
                <a:gd name="T0" fmla="*/ 10393 w 61"/>
                <a:gd name="T1" fmla="*/ 73539 h 95"/>
                <a:gd name="T2" fmla="*/ 13857 w 61"/>
                <a:gd name="T3" fmla="*/ 103305 h 95"/>
                <a:gd name="T4" fmla="*/ 19054 w 61"/>
                <a:gd name="T5" fmla="*/ 129569 h 95"/>
                <a:gd name="T6" fmla="*/ 27715 w 61"/>
                <a:gd name="T7" fmla="*/ 143577 h 95"/>
                <a:gd name="T8" fmla="*/ 38108 w 61"/>
                <a:gd name="T9" fmla="*/ 157584 h 95"/>
                <a:gd name="T10" fmla="*/ 50233 w 61"/>
                <a:gd name="T11" fmla="*/ 164588 h 95"/>
                <a:gd name="T12" fmla="*/ 69287 w 61"/>
                <a:gd name="T13" fmla="*/ 168090 h 95"/>
                <a:gd name="T14" fmla="*/ 86609 w 61"/>
                <a:gd name="T15" fmla="*/ 162837 h 95"/>
                <a:gd name="T16" fmla="*/ 97002 w 61"/>
                <a:gd name="T17" fmla="*/ 148830 h 95"/>
                <a:gd name="T18" fmla="*/ 97002 w 61"/>
                <a:gd name="T19" fmla="*/ 127818 h 95"/>
                <a:gd name="T20" fmla="*/ 93538 w 61"/>
                <a:gd name="T21" fmla="*/ 108558 h 95"/>
                <a:gd name="T22" fmla="*/ 91806 w 61"/>
                <a:gd name="T23" fmla="*/ 94551 h 95"/>
                <a:gd name="T24" fmla="*/ 98734 w 61"/>
                <a:gd name="T25" fmla="*/ 78792 h 95"/>
                <a:gd name="T26" fmla="*/ 105663 w 61"/>
                <a:gd name="T27" fmla="*/ 63034 h 95"/>
                <a:gd name="T28" fmla="*/ 105663 w 61"/>
                <a:gd name="T29" fmla="*/ 40272 h 95"/>
                <a:gd name="T30" fmla="*/ 97002 w 61"/>
                <a:gd name="T31" fmla="*/ 19260 h 95"/>
                <a:gd name="T32" fmla="*/ 88341 w 61"/>
                <a:gd name="T33" fmla="*/ 5253 h 95"/>
                <a:gd name="T34" fmla="*/ 77948 w 61"/>
                <a:gd name="T35" fmla="*/ 0 h 95"/>
                <a:gd name="T36" fmla="*/ 64091 w 61"/>
                <a:gd name="T37" fmla="*/ 3502 h 95"/>
                <a:gd name="T38" fmla="*/ 53698 w 61"/>
                <a:gd name="T39" fmla="*/ 14007 h 95"/>
                <a:gd name="T40" fmla="*/ 48501 w 61"/>
                <a:gd name="T41" fmla="*/ 22762 h 95"/>
                <a:gd name="T42" fmla="*/ 43305 w 61"/>
                <a:gd name="T43" fmla="*/ 24513 h 95"/>
                <a:gd name="T44" fmla="*/ 32911 w 61"/>
                <a:gd name="T45" fmla="*/ 19260 h 95"/>
                <a:gd name="T46" fmla="*/ 19054 w 61"/>
                <a:gd name="T47" fmla="*/ 19260 h 95"/>
                <a:gd name="T48" fmla="*/ 8661 w 61"/>
                <a:gd name="T49" fmla="*/ 24513 h 95"/>
                <a:gd name="T50" fmla="*/ 3464 w 61"/>
                <a:gd name="T51" fmla="*/ 35019 h 95"/>
                <a:gd name="T52" fmla="*/ 0 w 61"/>
                <a:gd name="T53" fmla="*/ 52528 h 95"/>
                <a:gd name="T54" fmla="*/ 10393 w 61"/>
                <a:gd name="T55" fmla="*/ 73539 h 9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1" h="95">
                  <a:moveTo>
                    <a:pt x="6" y="42"/>
                  </a:moveTo>
                  <a:lnTo>
                    <a:pt x="8" y="58"/>
                  </a:lnTo>
                  <a:lnTo>
                    <a:pt x="11" y="73"/>
                  </a:lnTo>
                  <a:lnTo>
                    <a:pt x="16" y="81"/>
                  </a:lnTo>
                  <a:lnTo>
                    <a:pt x="22" y="89"/>
                  </a:lnTo>
                  <a:lnTo>
                    <a:pt x="29" y="93"/>
                  </a:lnTo>
                  <a:lnTo>
                    <a:pt x="40" y="95"/>
                  </a:lnTo>
                  <a:lnTo>
                    <a:pt x="50" y="92"/>
                  </a:lnTo>
                  <a:lnTo>
                    <a:pt x="56" y="84"/>
                  </a:lnTo>
                  <a:lnTo>
                    <a:pt x="56" y="72"/>
                  </a:lnTo>
                  <a:lnTo>
                    <a:pt x="54" y="61"/>
                  </a:lnTo>
                  <a:lnTo>
                    <a:pt x="53" y="53"/>
                  </a:lnTo>
                  <a:lnTo>
                    <a:pt x="57" y="45"/>
                  </a:lnTo>
                  <a:lnTo>
                    <a:pt x="61" y="36"/>
                  </a:lnTo>
                  <a:lnTo>
                    <a:pt x="61" y="23"/>
                  </a:lnTo>
                  <a:lnTo>
                    <a:pt x="56" y="11"/>
                  </a:lnTo>
                  <a:lnTo>
                    <a:pt x="51" y="3"/>
                  </a:lnTo>
                  <a:lnTo>
                    <a:pt x="45" y="0"/>
                  </a:lnTo>
                  <a:lnTo>
                    <a:pt x="37" y="2"/>
                  </a:lnTo>
                  <a:lnTo>
                    <a:pt x="31" y="8"/>
                  </a:lnTo>
                  <a:lnTo>
                    <a:pt x="28" y="13"/>
                  </a:lnTo>
                  <a:lnTo>
                    <a:pt x="25" y="14"/>
                  </a:lnTo>
                  <a:lnTo>
                    <a:pt x="19" y="11"/>
                  </a:lnTo>
                  <a:lnTo>
                    <a:pt x="11" y="11"/>
                  </a:lnTo>
                  <a:lnTo>
                    <a:pt x="5" y="14"/>
                  </a:lnTo>
                  <a:lnTo>
                    <a:pt x="2" y="20"/>
                  </a:lnTo>
                  <a:lnTo>
                    <a:pt x="0" y="30"/>
                  </a:lnTo>
                  <a:lnTo>
                    <a:pt x="6" y="4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5E9EBE11-714C-45A3-8DF0-F864ECE31901}"/>
              </a:ext>
            </a:extLst>
          </p:cNvPr>
          <p:cNvSpPr txBox="1"/>
          <p:nvPr/>
        </p:nvSpPr>
        <p:spPr>
          <a:xfrm>
            <a:off x="4241746" y="608744"/>
            <a:ext cx="45933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bg2">
                    <a:lumMod val="50000"/>
                  </a:schemeClr>
                </a:solidFill>
                <a:latin typeface="BundesSans Office" panose="020B0002030500000203"/>
                <a:cs typeface="Arial" panose="020B0604020202020204" pitchFamily="34" charset="0"/>
              </a:rPr>
              <a:t>fast nur Ganztagsschule: </a:t>
            </a:r>
            <a:br>
              <a:rPr lang="de-DE" b="1" dirty="0">
                <a:solidFill>
                  <a:schemeClr val="bg2">
                    <a:lumMod val="50000"/>
                  </a:schemeClr>
                </a:solidFill>
                <a:latin typeface="BundesSans Office" panose="020B0002030500000203"/>
                <a:cs typeface="Arial" panose="020B0604020202020204" pitchFamily="34" charset="0"/>
              </a:rPr>
            </a:b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Berlin, Hamburg, Nordrhein-Westfalen, Thüringen</a:t>
            </a:r>
          </a:p>
          <a:p>
            <a:pPr marL="2857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bg2"/>
                </a:solidFill>
                <a:latin typeface="BundesSans Office" panose="020B0002030500000203"/>
                <a:cs typeface="Arial" panose="020B0604020202020204" pitchFamily="34" charset="0"/>
              </a:rPr>
              <a:t>fast nur Horte: </a:t>
            </a:r>
            <a:br>
              <a:rPr lang="de-DE" b="1" dirty="0">
                <a:solidFill>
                  <a:schemeClr val="bg2"/>
                </a:solidFill>
                <a:latin typeface="BundesSans Office" panose="020B0002030500000203"/>
                <a:cs typeface="Arial" panose="020B0604020202020204" pitchFamily="34" charset="0"/>
              </a:rPr>
            </a:b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Mecklenburg-Vorpommern, Brandenburg</a:t>
            </a:r>
          </a:p>
          <a:p>
            <a:pPr marL="3429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bg2">
                    <a:lumMod val="60000"/>
                    <a:lumOff val="40000"/>
                  </a:schemeClr>
                </a:solidFill>
                <a:latin typeface="BundesSans Office" panose="020B0002030500000203"/>
                <a:cs typeface="Arial" panose="020B0604020202020204" pitchFamily="34" charset="0"/>
              </a:rPr>
              <a:t>unklare Zuordnung: </a:t>
            </a:r>
            <a:r>
              <a:rPr lang="de-DE" b="1">
                <a:solidFill>
                  <a:schemeClr val="bg2">
                    <a:lumMod val="60000"/>
                    <a:lumOff val="40000"/>
                  </a:schemeClr>
                </a:solidFill>
                <a:latin typeface="BundesSans Office" panose="020B0002030500000203"/>
                <a:cs typeface="Arial" panose="020B0604020202020204" pitchFamily="34" charset="0"/>
              </a:rPr>
              <a:t/>
            </a:r>
            <a:br>
              <a:rPr lang="de-DE" b="1">
                <a:solidFill>
                  <a:schemeClr val="bg2">
                    <a:lumMod val="60000"/>
                    <a:lumOff val="40000"/>
                  </a:schemeClr>
                </a:solidFill>
                <a:latin typeface="BundesSans Office" panose="020B0002030500000203"/>
                <a:cs typeface="Arial" panose="020B0604020202020204" pitchFamily="34" charset="0"/>
              </a:rPr>
            </a:br>
            <a:r>
              <a:rPr lang="de-DE">
                <a:latin typeface="BundesSans Office" panose="020B0002030500000203"/>
                <a:cs typeface="Arial" panose="020B0604020202020204" pitchFamily="34" charset="0"/>
              </a:rPr>
              <a:t>Sachsen</a:t>
            </a: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, Sachsen-Anhalt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BundesSans Office" panose="020B0002030500000203"/>
                <a:cs typeface="Arial" panose="020B0604020202020204" pitchFamily="34" charset="0"/>
              </a:rPr>
              <a:t>Angebotsmix: </a:t>
            </a:r>
            <a:br>
              <a:rPr lang="de-DE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BundesSans Office" panose="020B0002030500000203"/>
                <a:cs typeface="Arial" panose="020B0604020202020204" pitchFamily="34" charset="0"/>
              </a:rPr>
            </a:b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Baden-Württemberg, Bayern, Bremen, Hessen, Niedersachsen, Rheinland-Pfalz, Saarland, Schleswig-Holstein</a:t>
            </a:r>
            <a:endParaRPr lang="de-DE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503F5F3-11E2-4497-9C1F-F06669272A64}"/>
              </a:ext>
            </a:extLst>
          </p:cNvPr>
          <p:cNvSpPr txBox="1"/>
          <p:nvPr/>
        </p:nvSpPr>
        <p:spPr>
          <a:xfrm>
            <a:off x="4145791" y="149614"/>
            <a:ext cx="473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BundesSans Office" panose="020B0002030500000203"/>
                <a:cs typeface="Arial" panose="020B0604020202020204" pitchFamily="34" charset="0"/>
              </a:rPr>
              <a:t>Es gibt bundesweit eine breite Angebotsvielfalt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125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Ergebnisse der Bund-Länder-AG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0DD2F66-FF55-4340-BDBB-87665C903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119525"/>
            <a:ext cx="1447800" cy="3281025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altLang="de-DE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C6E201D-41D7-4B7F-BAB5-EEE7AC37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390" y="1318311"/>
            <a:ext cx="141097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altLang="de-DE" b="1" dirty="0">
                <a:solidFill>
                  <a:schemeClr val="tx2"/>
                </a:solidFill>
                <a:latin typeface="+mn-lt"/>
              </a:rPr>
              <a:t>Sept. 2018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CE78A64-D7BD-4215-84BA-96CDEB5BD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51" y="2410509"/>
            <a:ext cx="141097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altLang="de-DE" b="1" dirty="0">
                <a:solidFill>
                  <a:schemeClr val="tx2"/>
                </a:solidFill>
                <a:latin typeface="+mn-lt"/>
              </a:rPr>
              <a:t>       bis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4E53B0D-526D-4490-AB28-B86CEC105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51" y="3520389"/>
            <a:ext cx="141097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altLang="de-DE" b="1" dirty="0">
                <a:solidFill>
                  <a:schemeClr val="tx2"/>
                </a:solidFill>
                <a:latin typeface="+mn-lt"/>
              </a:rPr>
              <a:t>Sept. 2019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F92CCE0-BB6A-4E09-BE21-934C61451FD0}"/>
              </a:ext>
            </a:extLst>
          </p:cNvPr>
          <p:cNvSpPr txBox="1"/>
          <p:nvPr/>
        </p:nvSpPr>
        <p:spPr>
          <a:xfrm>
            <a:off x="2628900" y="1318312"/>
            <a:ext cx="5426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Auftakt Bund-Länder-Prozess unter Beteiligung von BMFSFJ, BMBF, JFMK, KMK und unter Einbeziehung der Kommunalen Spitzenverbände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30BCE47-7EC0-488A-B53A-4D0ECFFC06EF}"/>
              </a:ext>
            </a:extLst>
          </p:cNvPr>
          <p:cNvSpPr txBox="1"/>
          <p:nvPr/>
        </p:nvSpPr>
        <p:spPr>
          <a:xfrm>
            <a:off x="2680925" y="2135319"/>
            <a:ext cx="54267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Klassen 1 bis 4, 8 Zeitstunden am Tag, 5 Tage pro Woche maximal 4 Wochen Schließzeiten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i="1" dirty="0">
              <a:latin typeface="BundesSans Office" panose="020B0002030500000203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F51A4C1-A229-4D35-A881-621AE892125A}"/>
              </a:ext>
            </a:extLst>
          </p:cNvPr>
          <p:cNvSpPr txBox="1"/>
          <p:nvPr/>
        </p:nvSpPr>
        <p:spPr>
          <a:xfrm>
            <a:off x="2680926" y="3460414"/>
            <a:ext cx="5432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Bund und Länder einigen sich im Rahmen der Bund-Länder-AG auf Berechnungen zu Bedarfen und Kosten. </a:t>
            </a:r>
          </a:p>
        </p:txBody>
      </p:sp>
    </p:spTree>
    <p:extLst>
      <p:ext uri="{BB962C8B-B14F-4D97-AF65-F5344CB8AC3E}">
        <p14:creationId xmlns:p14="http://schemas.microsoft.com/office/powerpoint/2010/main" val="328548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358775" y="241616"/>
            <a:ext cx="8421516" cy="862681"/>
          </a:xfrm>
        </p:spPr>
        <p:txBody>
          <a:bodyPr/>
          <a:lstStyle/>
          <a:p>
            <a:r>
              <a:rPr lang="de-DE" dirty="0"/>
              <a:t>DJI-Zahlen und Korridore</a:t>
            </a:r>
            <a:r>
              <a:rPr lang="de-DE" sz="1800" dirty="0">
                <a:latin typeface="+mn-lt"/>
                <a:ea typeface="+mn-ea"/>
                <a:cs typeface="+mn-cs"/>
              </a:rPr>
              <a:t/>
            </a:r>
            <a:br>
              <a:rPr lang="de-DE" sz="1800" dirty="0">
                <a:latin typeface="+mn-lt"/>
                <a:ea typeface="+mn-ea"/>
                <a:cs typeface="+mn-cs"/>
              </a:rPr>
            </a:b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784451" y="3877788"/>
            <a:ext cx="56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900650" y="1051904"/>
            <a:ext cx="679956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>
              <a:solidFill>
                <a:schemeClr val="bg2"/>
              </a:solidFill>
            </a:endParaRPr>
          </a:p>
          <a:p>
            <a:r>
              <a:rPr lang="de-DE" sz="2000" b="1" dirty="0">
                <a:solidFill>
                  <a:schemeClr val="bg2"/>
                </a:solidFill>
              </a:rPr>
              <a:t>Zwei Szenarien: </a:t>
            </a:r>
            <a:endParaRPr lang="de-DE" sz="2000" b="1" dirty="0"/>
          </a:p>
          <a:p>
            <a:r>
              <a:rPr lang="de-DE" sz="2000" b="1" dirty="0">
                <a:solidFill>
                  <a:schemeClr val="bg2"/>
                </a:solidFill>
              </a:rPr>
              <a:t>	</a:t>
            </a:r>
            <a:r>
              <a:rPr lang="de-DE" sz="2000" dirty="0"/>
              <a:t>Ganztag und Gesamt</a:t>
            </a:r>
            <a:endParaRPr lang="de-DE" sz="2000" dirty="0">
              <a:solidFill>
                <a:schemeClr val="bg2"/>
              </a:solidFill>
            </a:endParaRPr>
          </a:p>
          <a:p>
            <a:endParaRPr lang="de-DE" sz="2000" b="1" dirty="0">
              <a:solidFill>
                <a:schemeClr val="bg2"/>
              </a:solidFill>
            </a:endParaRPr>
          </a:p>
          <a:p>
            <a:r>
              <a:rPr lang="de-DE" sz="2000" b="1" dirty="0">
                <a:solidFill>
                  <a:schemeClr val="bg2"/>
                </a:solidFill>
              </a:rPr>
              <a:t>Zu schaffende Plätze bis 2025:</a:t>
            </a:r>
          </a:p>
          <a:p>
            <a:r>
              <a:rPr lang="de-DE" sz="2000" dirty="0"/>
              <a:t>	800.000 bis 1,1 Mio.</a:t>
            </a:r>
          </a:p>
          <a:p>
            <a:endParaRPr lang="de-DE" sz="2000" dirty="0"/>
          </a:p>
          <a:p>
            <a:r>
              <a:rPr lang="de-DE" sz="2000" b="1" dirty="0">
                <a:solidFill>
                  <a:schemeClr val="bg2"/>
                </a:solidFill>
              </a:rPr>
              <a:t>Investitionskosten:</a:t>
            </a:r>
          </a:p>
          <a:p>
            <a:r>
              <a:rPr lang="de-DE" sz="2000" dirty="0"/>
              <a:t>	5 bis 7,5 Mrd. Euro</a:t>
            </a:r>
          </a:p>
          <a:p>
            <a:endParaRPr lang="de-DE" sz="2000" dirty="0"/>
          </a:p>
          <a:p>
            <a:r>
              <a:rPr lang="de-DE" sz="2000" b="1" dirty="0">
                <a:solidFill>
                  <a:schemeClr val="bg2"/>
                </a:solidFill>
              </a:rPr>
              <a:t>Laufende Betriebskosten pro Jahr ab 2025:</a:t>
            </a:r>
          </a:p>
          <a:p>
            <a:r>
              <a:rPr lang="de-DE" sz="2000" dirty="0"/>
              <a:t>	3 bis 4,5 Mrd. Euro</a:t>
            </a:r>
          </a:p>
        </p:txBody>
      </p:sp>
    </p:spTree>
    <p:extLst>
      <p:ext uri="{BB962C8B-B14F-4D97-AF65-F5344CB8AC3E}">
        <p14:creationId xmlns:p14="http://schemas.microsoft.com/office/powerpoint/2010/main" val="316671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Neuer Schub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0DD2F66-FF55-4340-BDBB-87665C903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119525"/>
            <a:ext cx="1447800" cy="3281025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altLang="de-DE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BC6E201D-41D7-4B7F-BAB5-EEE7AC37A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390" y="1318311"/>
            <a:ext cx="141097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altLang="de-DE" b="1" dirty="0">
                <a:solidFill>
                  <a:schemeClr val="tx2"/>
                </a:solidFill>
                <a:latin typeface="+mn-lt"/>
              </a:rPr>
              <a:t>03. Juni 2020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CE78A64-D7BD-4215-84BA-96CDEB5BD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51" y="2410509"/>
            <a:ext cx="141097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altLang="de-DE" b="1" dirty="0">
                <a:solidFill>
                  <a:schemeClr val="tx2"/>
                </a:solidFill>
                <a:latin typeface="+mn-lt"/>
              </a:rPr>
              <a:t>17. Juni 2020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4E53B0D-526D-4490-AB28-B86CEC105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51" y="3520389"/>
            <a:ext cx="141097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 lIns="72000" tIns="36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altLang="de-DE" b="1" dirty="0">
                <a:solidFill>
                  <a:schemeClr val="tx2"/>
                </a:solidFill>
                <a:latin typeface="+mn-lt"/>
              </a:rPr>
              <a:t>Seit 22. Juni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F92CCE0-BB6A-4E09-BE21-934C61451FD0}"/>
              </a:ext>
            </a:extLst>
          </p:cNvPr>
          <p:cNvSpPr txBox="1"/>
          <p:nvPr/>
        </p:nvSpPr>
        <p:spPr>
          <a:xfrm>
            <a:off x="2628900" y="1318312"/>
            <a:ext cx="542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Konjunkturpaket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30BCE47-7EC0-488A-B53A-4D0ECFFC06EF}"/>
              </a:ext>
            </a:extLst>
          </p:cNvPr>
          <p:cNvSpPr txBox="1"/>
          <p:nvPr/>
        </p:nvSpPr>
        <p:spPr>
          <a:xfrm>
            <a:off x="2680925" y="2135319"/>
            <a:ext cx="542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Ministerpräsidentenkonferenz</a:t>
            </a:r>
            <a:endParaRPr lang="de-DE" i="1" dirty="0">
              <a:latin typeface="BundesSans Office" panose="020B0002030500000203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F51A4C1-A229-4D35-A881-621AE892125A}"/>
              </a:ext>
            </a:extLst>
          </p:cNvPr>
          <p:cNvSpPr txBox="1"/>
          <p:nvPr/>
        </p:nvSpPr>
        <p:spPr>
          <a:xfrm>
            <a:off x="2680926" y="3460414"/>
            <a:ext cx="543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AG- Prozess unter Leitung des Bundeskanzleramt</a:t>
            </a:r>
          </a:p>
        </p:txBody>
      </p:sp>
    </p:spTree>
    <p:extLst>
      <p:ext uri="{BB962C8B-B14F-4D97-AF65-F5344CB8AC3E}">
        <p14:creationId xmlns:p14="http://schemas.microsoft.com/office/powerpoint/2010/main" val="378714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44E9-8E99-5F49-A728-7A4F6A4FB9C0}" type="datetime1">
              <a:rPr lang="de-DE" smtClean="0"/>
              <a:pPr/>
              <a:t>13.10.2020</a:t>
            </a:fld>
            <a:r>
              <a:rPr lang="de-DE" dirty="0"/>
              <a:t> | Titel | </a:t>
            </a:r>
            <a:fld id="{AE5A8A3A-06FF-B842-8DA2-59DBB659AB4B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Worum es jetzt noch geht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0DD2F66-FF55-4340-BDBB-87665C903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119525"/>
            <a:ext cx="1447800" cy="3281025"/>
          </a:xfrm>
          <a:prstGeom prst="rect">
            <a:avLst/>
          </a:prstGeom>
          <a:solidFill>
            <a:schemeClr val="bg2"/>
          </a:solidFill>
          <a:ln w="12700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alt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F92CCE0-BB6A-4E09-BE21-934C61451FD0}"/>
              </a:ext>
            </a:extLst>
          </p:cNvPr>
          <p:cNvSpPr txBox="1"/>
          <p:nvPr/>
        </p:nvSpPr>
        <p:spPr>
          <a:xfrm>
            <a:off x="2461317" y="1318312"/>
            <a:ext cx="63238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Finanzierung klären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Inkrafttreten regeln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Fachkräfte sichern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dirty="0">
                <a:latin typeface="BundesSans Office" panose="020B0002030500000203"/>
                <a:cs typeface="Arial" panose="020B0604020202020204" pitchFamily="34" charset="0"/>
              </a:rPr>
              <a:t>Qualität entwickeln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dirty="0">
              <a:latin typeface="BundesSans Office" panose="020B0002030500000203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77033"/>
      </p:ext>
    </p:extLst>
  </p:cSld>
  <p:clrMapOvr>
    <a:masterClrMapping/>
  </p:clrMapOvr>
</p:sld>
</file>

<file path=ppt/theme/theme1.xml><?xml version="1.0" encoding="utf-8"?>
<a:theme xmlns:a="http://schemas.openxmlformats.org/drawingml/2006/main" name="Jugend_Claim Kinder_16-9">
  <a:themeElements>
    <a:clrScheme name="BMFSFJ Jugend">
      <a:dk1>
        <a:srgbClr val="000000"/>
      </a:dk1>
      <a:lt1>
        <a:srgbClr val="FFFFFF"/>
      </a:lt1>
      <a:dk2>
        <a:srgbClr val="77072A"/>
      </a:dk2>
      <a:lt2>
        <a:srgbClr val="D3003A"/>
      </a:lt2>
      <a:accent1>
        <a:srgbClr val="D3003A"/>
      </a:accent1>
      <a:accent2>
        <a:srgbClr val="77072A"/>
      </a:accent2>
      <a:accent3>
        <a:srgbClr val="991228"/>
      </a:accent3>
      <a:accent4>
        <a:srgbClr val="E04909"/>
      </a:accent4>
      <a:accent5>
        <a:srgbClr val="005940"/>
      </a:accent5>
      <a:accent6>
        <a:srgbClr val="008136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19" id="{EEE2E3E1-7948-7E4E-94AA-56F443B30ACF}" vid="{66A63392-0865-7848-AD2A-5EC4A40B9555}"/>
    </a:ext>
  </a:extLst>
</a:theme>
</file>

<file path=ppt/theme/theme2.xml><?xml version="1.0" encoding="utf-8"?>
<a:theme xmlns:a="http://schemas.openxmlformats.org/drawingml/2006/main" name="Inhalt_Engagement_Claim:Deutschland stärken">
  <a:themeElements>
    <a:clrScheme name="BMFSFJ Jugend">
      <a:dk1>
        <a:srgbClr val="000000"/>
      </a:dk1>
      <a:lt1>
        <a:srgbClr val="FFFFFF"/>
      </a:lt1>
      <a:dk2>
        <a:srgbClr val="77072A"/>
      </a:dk2>
      <a:lt2>
        <a:srgbClr val="D3003A"/>
      </a:lt2>
      <a:accent1>
        <a:srgbClr val="D3003A"/>
      </a:accent1>
      <a:accent2>
        <a:srgbClr val="77072A"/>
      </a:accent2>
      <a:accent3>
        <a:srgbClr val="991228"/>
      </a:accent3>
      <a:accent4>
        <a:srgbClr val="E04909"/>
      </a:accent4>
      <a:accent5>
        <a:srgbClr val="005940"/>
      </a:accent5>
      <a:accent6>
        <a:srgbClr val="008136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9" id="{EEE2E3E1-7948-7E4E-94AA-56F443B30ACF}" vid="{742ED319-C770-C94B-A6DE-B8FFF3B1E21F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Jugend_Claim Kinder_16-9</Template>
  <TotalTime>0</TotalTime>
  <Words>541</Words>
  <Application>Microsoft Office PowerPoint</Application>
  <PresentationFormat>Bildschirmpräsentation (16:9)</PresentationFormat>
  <Paragraphs>110</Paragraphs>
  <Slides>10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Arial</vt:lpstr>
      <vt:lpstr>BundesSans</vt:lpstr>
      <vt:lpstr>BundesSans Office</vt:lpstr>
      <vt:lpstr>BundesSerif</vt:lpstr>
      <vt:lpstr>BundesSerif Office</vt:lpstr>
      <vt:lpstr>Calibri</vt:lpstr>
      <vt:lpstr>Courier New</vt:lpstr>
      <vt:lpstr>Wingdings</vt:lpstr>
      <vt:lpstr>Jugend_Claim Kinder_16-9</vt:lpstr>
      <vt:lpstr>Inhalt_Engagement_Claim:Deutschland stärken</vt:lpstr>
      <vt:lpstr>Ganztagsbetreuung von Grundschulkindern </vt:lpstr>
      <vt:lpstr>Warum ist Ganztagsbetreuung relevant für…</vt:lpstr>
      <vt:lpstr>Warum ist Ganztagsbetreuung relevant für…</vt:lpstr>
      <vt:lpstr>Koalitionsvertrag &amp; Konjunkturpaket</vt:lpstr>
      <vt:lpstr>PowerPoint-Präsentation</vt:lpstr>
      <vt:lpstr>Ergebnisse der Bund-Länder-AG</vt:lpstr>
      <vt:lpstr>DJI-Zahlen und Korridore </vt:lpstr>
      <vt:lpstr>Neuer Schub</vt:lpstr>
      <vt:lpstr>Worum es jetzt noch geht</vt:lpstr>
      <vt:lpstr>Und was ist mit der Kindertagespflege?</vt:lpstr>
    </vt:vector>
  </TitlesOfParts>
  <Company>BMFSFJ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Ganztagsbetreuung von Grundschulkindern</dc:title>
  <dc:creator>Groß, Nicole</dc:creator>
  <cp:lastModifiedBy>BV Kindertagespflege</cp:lastModifiedBy>
  <cp:revision>126</cp:revision>
  <cp:lastPrinted>2020-08-19T08:58:29Z</cp:lastPrinted>
  <dcterms:created xsi:type="dcterms:W3CDTF">2019-05-22T08:04:46Z</dcterms:created>
  <dcterms:modified xsi:type="dcterms:W3CDTF">2020-10-13T19:58:08Z</dcterms:modified>
</cp:coreProperties>
</file>