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25" r:id="rId5"/>
    <p:sldId id="327" r:id="rId6"/>
    <p:sldId id="343" r:id="rId7"/>
    <p:sldId id="370" r:id="rId8"/>
    <p:sldId id="369" r:id="rId9"/>
    <p:sldId id="354" r:id="rId10"/>
    <p:sldId id="344" r:id="rId11"/>
    <p:sldId id="345" r:id="rId12"/>
    <p:sldId id="372" r:id="rId13"/>
    <p:sldId id="373" r:id="rId14"/>
    <p:sldId id="374" r:id="rId15"/>
    <p:sldId id="375" r:id="rId16"/>
    <p:sldId id="376" r:id="rId17"/>
    <p:sldId id="332" r:id="rId18"/>
    <p:sldId id="379" r:id="rId19"/>
    <p:sldId id="335" r:id="rId20"/>
  </p:sldIdLst>
  <p:sldSz cx="9144000" cy="6858000" type="screen4x3"/>
  <p:notesSz cx="6797675" cy="9928225"/>
  <p:defaultTextStyle>
    <a:defPPr>
      <a:defRPr lang="de-DE"/>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3399"/>
    <a:srgbClr val="ACDF95"/>
    <a:srgbClr val="C9E4F9"/>
    <a:srgbClr val="BEECE0"/>
    <a:srgbClr val="D5E9D1"/>
    <a:srgbClr val="ABC6ED"/>
    <a:srgbClr val="99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5" autoAdjust="0"/>
    <p:restoredTop sz="94660" autoAdjust="0"/>
  </p:normalViewPr>
  <p:slideViewPr>
    <p:cSldViewPr snapToGrid="0">
      <p:cViewPr>
        <p:scale>
          <a:sx n="66" d="100"/>
          <a:sy n="66" d="100"/>
        </p:scale>
        <p:origin x="-3936" y="-1400"/>
      </p:cViewPr>
      <p:guideLst>
        <p:guide orient="horz" pos="885"/>
        <p:guide pos="40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2" d="100"/>
          <a:sy n="72" d="100"/>
        </p:scale>
        <p:origin x="-1680" y="-102"/>
      </p:cViewPr>
      <p:guideLst>
        <p:guide orient="horz" pos="3127"/>
        <p:guide pos="2141"/>
      </p:guideLst>
    </p:cSldViewPr>
  </p:notesViewPr>
  <p:gridSpacing cx="90012" cy="90012"/>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7D9A85-19DF-4B3A-B210-5B58A5B25AA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A7AE897D-9684-4A51-8036-DF7F36442F93}">
      <dgm:prSet phldrT="[Text]"/>
      <dgm:spPr>
        <a:solidFill>
          <a:schemeClr val="accent1">
            <a:lumMod val="75000"/>
          </a:schemeClr>
        </a:solidFill>
      </dgm:spPr>
      <dgm:t>
        <a:bodyPr/>
        <a:lstStyle/>
        <a:p>
          <a:r>
            <a:rPr lang="de-DE" b="1" dirty="0" smtClean="0">
              <a:solidFill>
                <a:schemeClr val="tx1"/>
              </a:solidFill>
            </a:rPr>
            <a:t>Humanität als Haltung</a:t>
          </a:r>
          <a:endParaRPr lang="de-DE" b="1" dirty="0">
            <a:solidFill>
              <a:schemeClr val="tx1"/>
            </a:solidFill>
          </a:endParaRPr>
        </a:p>
      </dgm:t>
    </dgm:pt>
    <dgm:pt modelId="{C9965876-C244-4307-9122-C93FABBB83AE}" type="parTrans" cxnId="{B655EFEB-9F57-477C-AE6A-3EBC438EB52C}">
      <dgm:prSet/>
      <dgm:spPr/>
      <dgm:t>
        <a:bodyPr/>
        <a:lstStyle/>
        <a:p>
          <a:endParaRPr lang="de-DE"/>
        </a:p>
      </dgm:t>
    </dgm:pt>
    <dgm:pt modelId="{571BD28C-D217-4D26-B80A-006061823B89}" type="sibTrans" cxnId="{B655EFEB-9F57-477C-AE6A-3EBC438EB52C}">
      <dgm:prSet/>
      <dgm:spPr/>
      <dgm:t>
        <a:bodyPr/>
        <a:lstStyle/>
        <a:p>
          <a:endParaRPr lang="de-DE"/>
        </a:p>
      </dgm:t>
    </dgm:pt>
    <dgm:pt modelId="{4F5E611E-6AFD-4912-97B2-2CF3E690A62E}">
      <dgm:prSet phldrT="[Text]"/>
      <dgm:spPr>
        <a:solidFill>
          <a:schemeClr val="accent1">
            <a:lumMod val="75000"/>
          </a:schemeClr>
        </a:solidFill>
      </dgm:spPr>
      <dgm:t>
        <a:bodyPr/>
        <a:lstStyle/>
        <a:p>
          <a:r>
            <a:rPr lang="de-DE" b="1" dirty="0" smtClean="0">
              <a:solidFill>
                <a:schemeClr val="tx1"/>
              </a:solidFill>
            </a:rPr>
            <a:t>Autonomie/Individualität/Freiheit</a:t>
          </a:r>
          <a:endParaRPr lang="de-DE" b="1" dirty="0">
            <a:solidFill>
              <a:schemeClr val="tx1"/>
            </a:solidFill>
          </a:endParaRPr>
        </a:p>
      </dgm:t>
    </dgm:pt>
    <dgm:pt modelId="{30502F19-F4B4-45FE-9869-4B95F34FFD8B}" type="parTrans" cxnId="{5B0A43E1-4BF2-4AD1-8198-6D7122F559FB}">
      <dgm:prSet/>
      <dgm:spPr/>
      <dgm:t>
        <a:bodyPr/>
        <a:lstStyle/>
        <a:p>
          <a:endParaRPr lang="de-DE"/>
        </a:p>
      </dgm:t>
    </dgm:pt>
    <dgm:pt modelId="{1FE9925E-405D-4EA9-84E4-43A1A8847983}" type="sibTrans" cxnId="{5B0A43E1-4BF2-4AD1-8198-6D7122F559FB}">
      <dgm:prSet/>
      <dgm:spPr/>
      <dgm:t>
        <a:bodyPr/>
        <a:lstStyle/>
        <a:p>
          <a:endParaRPr lang="de-DE"/>
        </a:p>
      </dgm:t>
    </dgm:pt>
    <dgm:pt modelId="{9A7A4AD4-C523-4E38-987B-807391E73B7A}">
      <dgm:prSet phldrT="[Text]"/>
      <dgm:spPr>
        <a:solidFill>
          <a:schemeClr val="accent1">
            <a:lumMod val="75000"/>
          </a:schemeClr>
        </a:solidFill>
      </dgm:spPr>
      <dgm:t>
        <a:bodyPr/>
        <a:lstStyle/>
        <a:p>
          <a:r>
            <a:rPr lang="de-DE" b="1" dirty="0" smtClean="0">
              <a:solidFill>
                <a:schemeClr val="tx1"/>
              </a:solidFill>
            </a:rPr>
            <a:t>Allseitig entfaltete Persönlichkeit</a:t>
          </a:r>
          <a:endParaRPr lang="de-DE" b="1" dirty="0">
            <a:solidFill>
              <a:schemeClr val="tx1"/>
            </a:solidFill>
          </a:endParaRPr>
        </a:p>
      </dgm:t>
    </dgm:pt>
    <dgm:pt modelId="{B34886BD-D947-4268-B51C-F6AF391B2A5F}" type="parTrans" cxnId="{7197F69F-498F-4BC3-9502-E544BF040DCD}">
      <dgm:prSet/>
      <dgm:spPr/>
      <dgm:t>
        <a:bodyPr/>
        <a:lstStyle/>
        <a:p>
          <a:endParaRPr lang="de-DE"/>
        </a:p>
      </dgm:t>
    </dgm:pt>
    <dgm:pt modelId="{B96F120F-8C6D-4EA9-A461-FB83030CD461}" type="sibTrans" cxnId="{7197F69F-498F-4BC3-9502-E544BF040DCD}">
      <dgm:prSet/>
      <dgm:spPr/>
      <dgm:t>
        <a:bodyPr/>
        <a:lstStyle/>
        <a:p>
          <a:endParaRPr lang="de-DE"/>
        </a:p>
      </dgm:t>
    </dgm:pt>
    <dgm:pt modelId="{F4F97303-1173-4417-AAC5-0A805CD4D9BF}">
      <dgm:prSet/>
      <dgm:spPr>
        <a:solidFill>
          <a:schemeClr val="accent1">
            <a:lumMod val="75000"/>
          </a:schemeClr>
        </a:solidFill>
      </dgm:spPr>
      <dgm:t>
        <a:bodyPr/>
        <a:lstStyle/>
        <a:p>
          <a:r>
            <a:rPr lang="de-DE" b="1" dirty="0" smtClean="0">
              <a:solidFill>
                <a:schemeClr val="tx1"/>
              </a:solidFill>
            </a:rPr>
            <a:t>Intellektuelle Rechtschaffenheit</a:t>
          </a:r>
          <a:endParaRPr lang="de-DE" b="1" dirty="0">
            <a:solidFill>
              <a:schemeClr val="tx1"/>
            </a:solidFill>
          </a:endParaRPr>
        </a:p>
      </dgm:t>
    </dgm:pt>
    <dgm:pt modelId="{BF1C5741-072E-4051-BC7D-0480A2DD5219}" type="parTrans" cxnId="{35D38D6D-CADC-494A-BC6D-B614888D4941}">
      <dgm:prSet/>
      <dgm:spPr/>
    </dgm:pt>
    <dgm:pt modelId="{C9BC4BEE-5342-4206-B51F-D3C785AFBD18}" type="sibTrans" cxnId="{35D38D6D-CADC-494A-BC6D-B614888D4941}">
      <dgm:prSet/>
      <dgm:spPr/>
    </dgm:pt>
    <dgm:pt modelId="{DB4EB9AD-C407-4EE6-B06D-22B4E90BD81C}" type="pres">
      <dgm:prSet presAssocID="{D57D9A85-19DF-4B3A-B210-5B58A5B25AAE}" presName="linear" presStyleCnt="0">
        <dgm:presLayoutVars>
          <dgm:dir/>
          <dgm:animLvl val="lvl"/>
          <dgm:resizeHandles val="exact"/>
        </dgm:presLayoutVars>
      </dgm:prSet>
      <dgm:spPr/>
      <dgm:t>
        <a:bodyPr/>
        <a:lstStyle/>
        <a:p>
          <a:endParaRPr lang="de-DE"/>
        </a:p>
      </dgm:t>
    </dgm:pt>
    <dgm:pt modelId="{FEB8AC7A-6065-4D5C-A80E-697170147282}" type="pres">
      <dgm:prSet presAssocID="{A7AE897D-9684-4A51-8036-DF7F36442F93}" presName="parentLin" presStyleCnt="0"/>
      <dgm:spPr/>
    </dgm:pt>
    <dgm:pt modelId="{6CDB360B-62F2-47CE-996D-40A2B1B08DC1}" type="pres">
      <dgm:prSet presAssocID="{A7AE897D-9684-4A51-8036-DF7F36442F93}" presName="parentLeftMargin" presStyleLbl="node1" presStyleIdx="0" presStyleCnt="4"/>
      <dgm:spPr/>
      <dgm:t>
        <a:bodyPr/>
        <a:lstStyle/>
        <a:p>
          <a:endParaRPr lang="de-DE"/>
        </a:p>
      </dgm:t>
    </dgm:pt>
    <dgm:pt modelId="{92AFB553-D83C-4BB4-9583-1799B67AED56}" type="pres">
      <dgm:prSet presAssocID="{A7AE897D-9684-4A51-8036-DF7F36442F93}" presName="parentText" presStyleLbl="node1" presStyleIdx="0" presStyleCnt="4">
        <dgm:presLayoutVars>
          <dgm:chMax val="0"/>
          <dgm:bulletEnabled val="1"/>
        </dgm:presLayoutVars>
      </dgm:prSet>
      <dgm:spPr/>
      <dgm:t>
        <a:bodyPr/>
        <a:lstStyle/>
        <a:p>
          <a:endParaRPr lang="de-DE"/>
        </a:p>
      </dgm:t>
    </dgm:pt>
    <dgm:pt modelId="{BDA60805-F11C-47B0-B2FA-4206FC5F2C08}" type="pres">
      <dgm:prSet presAssocID="{A7AE897D-9684-4A51-8036-DF7F36442F93}" presName="negativeSpace" presStyleCnt="0"/>
      <dgm:spPr/>
    </dgm:pt>
    <dgm:pt modelId="{A9950AD1-10A2-43FA-83D9-26A67C954787}" type="pres">
      <dgm:prSet presAssocID="{A7AE897D-9684-4A51-8036-DF7F36442F93}" presName="childText" presStyleLbl="conFgAcc1" presStyleIdx="0" presStyleCnt="4">
        <dgm:presLayoutVars>
          <dgm:bulletEnabled val="1"/>
        </dgm:presLayoutVars>
      </dgm:prSet>
      <dgm:spPr/>
    </dgm:pt>
    <dgm:pt modelId="{511238CD-0EC1-4C8D-86BB-725ED35E7BD8}" type="pres">
      <dgm:prSet presAssocID="{571BD28C-D217-4D26-B80A-006061823B89}" presName="spaceBetweenRectangles" presStyleCnt="0"/>
      <dgm:spPr/>
    </dgm:pt>
    <dgm:pt modelId="{94CEAF4E-1DBC-4E7C-BB6E-40A7FA03DA8B}" type="pres">
      <dgm:prSet presAssocID="{4F5E611E-6AFD-4912-97B2-2CF3E690A62E}" presName="parentLin" presStyleCnt="0"/>
      <dgm:spPr/>
    </dgm:pt>
    <dgm:pt modelId="{8882CA5C-298C-4B8C-B0C7-CB45053147FA}" type="pres">
      <dgm:prSet presAssocID="{4F5E611E-6AFD-4912-97B2-2CF3E690A62E}" presName="parentLeftMargin" presStyleLbl="node1" presStyleIdx="0" presStyleCnt="4"/>
      <dgm:spPr/>
      <dgm:t>
        <a:bodyPr/>
        <a:lstStyle/>
        <a:p>
          <a:endParaRPr lang="de-DE"/>
        </a:p>
      </dgm:t>
    </dgm:pt>
    <dgm:pt modelId="{C759745F-549B-4CC8-AEEB-3CB741A1FB24}" type="pres">
      <dgm:prSet presAssocID="{4F5E611E-6AFD-4912-97B2-2CF3E690A62E}" presName="parentText" presStyleLbl="node1" presStyleIdx="1" presStyleCnt="4">
        <dgm:presLayoutVars>
          <dgm:chMax val="0"/>
          <dgm:bulletEnabled val="1"/>
        </dgm:presLayoutVars>
      </dgm:prSet>
      <dgm:spPr/>
      <dgm:t>
        <a:bodyPr/>
        <a:lstStyle/>
        <a:p>
          <a:endParaRPr lang="de-DE"/>
        </a:p>
      </dgm:t>
    </dgm:pt>
    <dgm:pt modelId="{E4AAA4DF-72EC-4758-BD52-7421E8E93478}" type="pres">
      <dgm:prSet presAssocID="{4F5E611E-6AFD-4912-97B2-2CF3E690A62E}" presName="negativeSpace" presStyleCnt="0"/>
      <dgm:spPr/>
    </dgm:pt>
    <dgm:pt modelId="{486AA637-F5B1-4F47-8602-546F9483D4E4}" type="pres">
      <dgm:prSet presAssocID="{4F5E611E-6AFD-4912-97B2-2CF3E690A62E}" presName="childText" presStyleLbl="conFgAcc1" presStyleIdx="1" presStyleCnt="4">
        <dgm:presLayoutVars>
          <dgm:bulletEnabled val="1"/>
        </dgm:presLayoutVars>
      </dgm:prSet>
      <dgm:spPr/>
    </dgm:pt>
    <dgm:pt modelId="{D33294DB-9E5C-464D-A341-15ACD1AC517C}" type="pres">
      <dgm:prSet presAssocID="{1FE9925E-405D-4EA9-84E4-43A1A8847983}" presName="spaceBetweenRectangles" presStyleCnt="0"/>
      <dgm:spPr/>
    </dgm:pt>
    <dgm:pt modelId="{6E0FF007-8EC0-438C-8DDC-EB21CC88EE83}" type="pres">
      <dgm:prSet presAssocID="{9A7A4AD4-C523-4E38-987B-807391E73B7A}" presName="parentLin" presStyleCnt="0"/>
      <dgm:spPr/>
    </dgm:pt>
    <dgm:pt modelId="{0C1EE11E-E879-4117-810D-AD3D45BDA094}" type="pres">
      <dgm:prSet presAssocID="{9A7A4AD4-C523-4E38-987B-807391E73B7A}" presName="parentLeftMargin" presStyleLbl="node1" presStyleIdx="1" presStyleCnt="4"/>
      <dgm:spPr/>
      <dgm:t>
        <a:bodyPr/>
        <a:lstStyle/>
        <a:p>
          <a:endParaRPr lang="de-DE"/>
        </a:p>
      </dgm:t>
    </dgm:pt>
    <dgm:pt modelId="{5B6915DE-A336-4214-9FA8-2AC7615F3DC4}" type="pres">
      <dgm:prSet presAssocID="{9A7A4AD4-C523-4E38-987B-807391E73B7A}" presName="parentText" presStyleLbl="node1" presStyleIdx="2" presStyleCnt="4">
        <dgm:presLayoutVars>
          <dgm:chMax val="0"/>
          <dgm:bulletEnabled val="1"/>
        </dgm:presLayoutVars>
      </dgm:prSet>
      <dgm:spPr/>
      <dgm:t>
        <a:bodyPr/>
        <a:lstStyle/>
        <a:p>
          <a:endParaRPr lang="de-DE"/>
        </a:p>
      </dgm:t>
    </dgm:pt>
    <dgm:pt modelId="{F802EC6C-7F09-43D8-9EA5-6FDDDF7B7916}" type="pres">
      <dgm:prSet presAssocID="{9A7A4AD4-C523-4E38-987B-807391E73B7A}" presName="negativeSpace" presStyleCnt="0"/>
      <dgm:spPr/>
    </dgm:pt>
    <dgm:pt modelId="{992DA163-4F8F-467A-A1C1-6A1723526C82}" type="pres">
      <dgm:prSet presAssocID="{9A7A4AD4-C523-4E38-987B-807391E73B7A}" presName="childText" presStyleLbl="conFgAcc1" presStyleIdx="2" presStyleCnt="4">
        <dgm:presLayoutVars>
          <dgm:bulletEnabled val="1"/>
        </dgm:presLayoutVars>
      </dgm:prSet>
      <dgm:spPr/>
    </dgm:pt>
    <dgm:pt modelId="{D3155099-2B29-48D3-97F3-7A4A90BDED9F}" type="pres">
      <dgm:prSet presAssocID="{B96F120F-8C6D-4EA9-A461-FB83030CD461}" presName="spaceBetweenRectangles" presStyleCnt="0"/>
      <dgm:spPr/>
    </dgm:pt>
    <dgm:pt modelId="{EC17A6EA-F6FB-463B-99C0-D9CF4B45EA7A}" type="pres">
      <dgm:prSet presAssocID="{F4F97303-1173-4417-AAC5-0A805CD4D9BF}" presName="parentLin" presStyleCnt="0"/>
      <dgm:spPr/>
    </dgm:pt>
    <dgm:pt modelId="{DC5FA0D7-2993-457A-A49C-5AA15D1C35D1}" type="pres">
      <dgm:prSet presAssocID="{F4F97303-1173-4417-AAC5-0A805CD4D9BF}" presName="parentLeftMargin" presStyleLbl="node1" presStyleIdx="2" presStyleCnt="4"/>
      <dgm:spPr/>
      <dgm:t>
        <a:bodyPr/>
        <a:lstStyle/>
        <a:p>
          <a:endParaRPr lang="de-DE"/>
        </a:p>
      </dgm:t>
    </dgm:pt>
    <dgm:pt modelId="{7A3B5977-09AB-4DDE-9473-E27619367B88}" type="pres">
      <dgm:prSet presAssocID="{F4F97303-1173-4417-AAC5-0A805CD4D9BF}" presName="parentText" presStyleLbl="node1" presStyleIdx="3" presStyleCnt="4">
        <dgm:presLayoutVars>
          <dgm:chMax val="0"/>
          <dgm:bulletEnabled val="1"/>
        </dgm:presLayoutVars>
      </dgm:prSet>
      <dgm:spPr/>
      <dgm:t>
        <a:bodyPr/>
        <a:lstStyle/>
        <a:p>
          <a:endParaRPr lang="de-DE"/>
        </a:p>
      </dgm:t>
    </dgm:pt>
    <dgm:pt modelId="{99C0D79D-2866-4997-853D-5C10969B9A51}" type="pres">
      <dgm:prSet presAssocID="{F4F97303-1173-4417-AAC5-0A805CD4D9BF}" presName="negativeSpace" presStyleCnt="0"/>
      <dgm:spPr/>
    </dgm:pt>
    <dgm:pt modelId="{4FDC221C-0295-4993-B1B0-48E925F3E89C}" type="pres">
      <dgm:prSet presAssocID="{F4F97303-1173-4417-AAC5-0A805CD4D9BF}" presName="childText" presStyleLbl="conFgAcc1" presStyleIdx="3" presStyleCnt="4">
        <dgm:presLayoutVars>
          <dgm:bulletEnabled val="1"/>
        </dgm:presLayoutVars>
      </dgm:prSet>
      <dgm:spPr/>
    </dgm:pt>
  </dgm:ptLst>
  <dgm:cxnLst>
    <dgm:cxn modelId="{A7214E74-C2BE-4A1E-8248-4F27AAFF321F}" type="presOf" srcId="{A7AE897D-9684-4A51-8036-DF7F36442F93}" destId="{6CDB360B-62F2-47CE-996D-40A2B1B08DC1}" srcOrd="0" destOrd="0" presId="urn:microsoft.com/office/officeart/2005/8/layout/list1"/>
    <dgm:cxn modelId="{83C83712-E94A-468C-B73D-B364BB1D516F}" type="presOf" srcId="{F4F97303-1173-4417-AAC5-0A805CD4D9BF}" destId="{7A3B5977-09AB-4DDE-9473-E27619367B88}" srcOrd="1" destOrd="0" presId="urn:microsoft.com/office/officeart/2005/8/layout/list1"/>
    <dgm:cxn modelId="{5B0A43E1-4BF2-4AD1-8198-6D7122F559FB}" srcId="{D57D9A85-19DF-4B3A-B210-5B58A5B25AAE}" destId="{4F5E611E-6AFD-4912-97B2-2CF3E690A62E}" srcOrd="1" destOrd="0" parTransId="{30502F19-F4B4-45FE-9869-4B95F34FFD8B}" sibTransId="{1FE9925E-405D-4EA9-84E4-43A1A8847983}"/>
    <dgm:cxn modelId="{35D0615D-4E3D-457D-BC50-BCBFA148C3CF}" type="presOf" srcId="{F4F97303-1173-4417-AAC5-0A805CD4D9BF}" destId="{DC5FA0D7-2993-457A-A49C-5AA15D1C35D1}" srcOrd="0" destOrd="0" presId="urn:microsoft.com/office/officeart/2005/8/layout/list1"/>
    <dgm:cxn modelId="{78D21E3A-1D5E-4B4F-9356-95082AE20775}" type="presOf" srcId="{A7AE897D-9684-4A51-8036-DF7F36442F93}" destId="{92AFB553-D83C-4BB4-9583-1799B67AED56}" srcOrd="1" destOrd="0" presId="urn:microsoft.com/office/officeart/2005/8/layout/list1"/>
    <dgm:cxn modelId="{7197F69F-498F-4BC3-9502-E544BF040DCD}" srcId="{D57D9A85-19DF-4B3A-B210-5B58A5B25AAE}" destId="{9A7A4AD4-C523-4E38-987B-807391E73B7A}" srcOrd="2" destOrd="0" parTransId="{B34886BD-D947-4268-B51C-F6AF391B2A5F}" sibTransId="{B96F120F-8C6D-4EA9-A461-FB83030CD461}"/>
    <dgm:cxn modelId="{3F8A23D3-6527-4E8F-A463-3C6F1A356C0B}" type="presOf" srcId="{4F5E611E-6AFD-4912-97B2-2CF3E690A62E}" destId="{8882CA5C-298C-4B8C-B0C7-CB45053147FA}" srcOrd="0" destOrd="0" presId="urn:microsoft.com/office/officeart/2005/8/layout/list1"/>
    <dgm:cxn modelId="{B655EFEB-9F57-477C-AE6A-3EBC438EB52C}" srcId="{D57D9A85-19DF-4B3A-B210-5B58A5B25AAE}" destId="{A7AE897D-9684-4A51-8036-DF7F36442F93}" srcOrd="0" destOrd="0" parTransId="{C9965876-C244-4307-9122-C93FABBB83AE}" sibTransId="{571BD28C-D217-4D26-B80A-006061823B89}"/>
    <dgm:cxn modelId="{5DF7D473-4404-4271-BFB0-49D44D65251F}" type="presOf" srcId="{9A7A4AD4-C523-4E38-987B-807391E73B7A}" destId="{5B6915DE-A336-4214-9FA8-2AC7615F3DC4}" srcOrd="1" destOrd="0" presId="urn:microsoft.com/office/officeart/2005/8/layout/list1"/>
    <dgm:cxn modelId="{68C0264D-2E68-4C02-83E9-9A67C63772CB}" type="presOf" srcId="{4F5E611E-6AFD-4912-97B2-2CF3E690A62E}" destId="{C759745F-549B-4CC8-AEEB-3CB741A1FB24}" srcOrd="1" destOrd="0" presId="urn:microsoft.com/office/officeart/2005/8/layout/list1"/>
    <dgm:cxn modelId="{4F826F97-25D3-45A4-BF64-EE84C2158598}" type="presOf" srcId="{D57D9A85-19DF-4B3A-B210-5B58A5B25AAE}" destId="{DB4EB9AD-C407-4EE6-B06D-22B4E90BD81C}" srcOrd="0" destOrd="0" presId="urn:microsoft.com/office/officeart/2005/8/layout/list1"/>
    <dgm:cxn modelId="{35D38D6D-CADC-494A-BC6D-B614888D4941}" srcId="{D57D9A85-19DF-4B3A-B210-5B58A5B25AAE}" destId="{F4F97303-1173-4417-AAC5-0A805CD4D9BF}" srcOrd="3" destOrd="0" parTransId="{BF1C5741-072E-4051-BC7D-0480A2DD5219}" sibTransId="{C9BC4BEE-5342-4206-B51F-D3C785AFBD18}"/>
    <dgm:cxn modelId="{3B48A045-FC76-4124-9DEE-CA302D977A52}" type="presOf" srcId="{9A7A4AD4-C523-4E38-987B-807391E73B7A}" destId="{0C1EE11E-E879-4117-810D-AD3D45BDA094}" srcOrd="0" destOrd="0" presId="urn:microsoft.com/office/officeart/2005/8/layout/list1"/>
    <dgm:cxn modelId="{3C06FED4-4671-4CD1-936A-F7CA4C43490E}" type="presParOf" srcId="{DB4EB9AD-C407-4EE6-B06D-22B4E90BD81C}" destId="{FEB8AC7A-6065-4D5C-A80E-697170147282}" srcOrd="0" destOrd="0" presId="urn:microsoft.com/office/officeart/2005/8/layout/list1"/>
    <dgm:cxn modelId="{DAF671EF-C5EA-42D2-908E-0CBCE258D22D}" type="presParOf" srcId="{FEB8AC7A-6065-4D5C-A80E-697170147282}" destId="{6CDB360B-62F2-47CE-996D-40A2B1B08DC1}" srcOrd="0" destOrd="0" presId="urn:microsoft.com/office/officeart/2005/8/layout/list1"/>
    <dgm:cxn modelId="{9794B66A-3E1C-486B-8C85-454E1FA32B41}" type="presParOf" srcId="{FEB8AC7A-6065-4D5C-A80E-697170147282}" destId="{92AFB553-D83C-4BB4-9583-1799B67AED56}" srcOrd="1" destOrd="0" presId="urn:microsoft.com/office/officeart/2005/8/layout/list1"/>
    <dgm:cxn modelId="{9375733B-2B16-4B83-88DF-150CDC53852A}" type="presParOf" srcId="{DB4EB9AD-C407-4EE6-B06D-22B4E90BD81C}" destId="{BDA60805-F11C-47B0-B2FA-4206FC5F2C08}" srcOrd="1" destOrd="0" presId="urn:microsoft.com/office/officeart/2005/8/layout/list1"/>
    <dgm:cxn modelId="{46708080-5E18-427A-82C0-8B5783AF39F3}" type="presParOf" srcId="{DB4EB9AD-C407-4EE6-B06D-22B4E90BD81C}" destId="{A9950AD1-10A2-43FA-83D9-26A67C954787}" srcOrd="2" destOrd="0" presId="urn:microsoft.com/office/officeart/2005/8/layout/list1"/>
    <dgm:cxn modelId="{38898664-E42F-40E4-A6C0-6015EDB71CF8}" type="presParOf" srcId="{DB4EB9AD-C407-4EE6-B06D-22B4E90BD81C}" destId="{511238CD-0EC1-4C8D-86BB-725ED35E7BD8}" srcOrd="3" destOrd="0" presId="urn:microsoft.com/office/officeart/2005/8/layout/list1"/>
    <dgm:cxn modelId="{8D379CB0-5E87-4E4A-BC57-7DE40CAAA860}" type="presParOf" srcId="{DB4EB9AD-C407-4EE6-B06D-22B4E90BD81C}" destId="{94CEAF4E-1DBC-4E7C-BB6E-40A7FA03DA8B}" srcOrd="4" destOrd="0" presId="urn:microsoft.com/office/officeart/2005/8/layout/list1"/>
    <dgm:cxn modelId="{81C98445-5FDB-4466-9F00-7FACFF711B17}" type="presParOf" srcId="{94CEAF4E-1DBC-4E7C-BB6E-40A7FA03DA8B}" destId="{8882CA5C-298C-4B8C-B0C7-CB45053147FA}" srcOrd="0" destOrd="0" presId="urn:microsoft.com/office/officeart/2005/8/layout/list1"/>
    <dgm:cxn modelId="{DA757F6D-07E5-47B7-ADC5-B68C61B3965E}" type="presParOf" srcId="{94CEAF4E-1DBC-4E7C-BB6E-40A7FA03DA8B}" destId="{C759745F-549B-4CC8-AEEB-3CB741A1FB24}" srcOrd="1" destOrd="0" presId="urn:microsoft.com/office/officeart/2005/8/layout/list1"/>
    <dgm:cxn modelId="{91BE44F2-50D5-425B-9B8E-BD6813B2FB2B}" type="presParOf" srcId="{DB4EB9AD-C407-4EE6-B06D-22B4E90BD81C}" destId="{E4AAA4DF-72EC-4758-BD52-7421E8E93478}" srcOrd="5" destOrd="0" presId="urn:microsoft.com/office/officeart/2005/8/layout/list1"/>
    <dgm:cxn modelId="{B5B86744-956B-4564-B046-491BF847DEDD}" type="presParOf" srcId="{DB4EB9AD-C407-4EE6-B06D-22B4E90BD81C}" destId="{486AA637-F5B1-4F47-8602-546F9483D4E4}" srcOrd="6" destOrd="0" presId="urn:microsoft.com/office/officeart/2005/8/layout/list1"/>
    <dgm:cxn modelId="{31249B23-6B46-4F36-88B2-3BDE9412CEBB}" type="presParOf" srcId="{DB4EB9AD-C407-4EE6-B06D-22B4E90BD81C}" destId="{D33294DB-9E5C-464D-A341-15ACD1AC517C}" srcOrd="7" destOrd="0" presId="urn:microsoft.com/office/officeart/2005/8/layout/list1"/>
    <dgm:cxn modelId="{629A03E5-7A53-4FF6-8D7E-F0435527B7FE}" type="presParOf" srcId="{DB4EB9AD-C407-4EE6-B06D-22B4E90BD81C}" destId="{6E0FF007-8EC0-438C-8DDC-EB21CC88EE83}" srcOrd="8" destOrd="0" presId="urn:microsoft.com/office/officeart/2005/8/layout/list1"/>
    <dgm:cxn modelId="{69E37B10-BB4B-4EBA-B500-E59362C669DD}" type="presParOf" srcId="{6E0FF007-8EC0-438C-8DDC-EB21CC88EE83}" destId="{0C1EE11E-E879-4117-810D-AD3D45BDA094}" srcOrd="0" destOrd="0" presId="urn:microsoft.com/office/officeart/2005/8/layout/list1"/>
    <dgm:cxn modelId="{CBB5FAF4-BE4B-4363-89CD-3B49947FE5CB}" type="presParOf" srcId="{6E0FF007-8EC0-438C-8DDC-EB21CC88EE83}" destId="{5B6915DE-A336-4214-9FA8-2AC7615F3DC4}" srcOrd="1" destOrd="0" presId="urn:microsoft.com/office/officeart/2005/8/layout/list1"/>
    <dgm:cxn modelId="{85D8A015-CF1C-4B9A-B13D-F196365688DA}" type="presParOf" srcId="{DB4EB9AD-C407-4EE6-B06D-22B4E90BD81C}" destId="{F802EC6C-7F09-43D8-9EA5-6FDDDF7B7916}" srcOrd="9" destOrd="0" presId="urn:microsoft.com/office/officeart/2005/8/layout/list1"/>
    <dgm:cxn modelId="{629700B9-F192-414E-921A-F811AE1E7209}" type="presParOf" srcId="{DB4EB9AD-C407-4EE6-B06D-22B4E90BD81C}" destId="{992DA163-4F8F-467A-A1C1-6A1723526C82}" srcOrd="10" destOrd="0" presId="urn:microsoft.com/office/officeart/2005/8/layout/list1"/>
    <dgm:cxn modelId="{32281CD1-F32D-481C-86EC-EACC4812D867}" type="presParOf" srcId="{DB4EB9AD-C407-4EE6-B06D-22B4E90BD81C}" destId="{D3155099-2B29-48D3-97F3-7A4A90BDED9F}" srcOrd="11" destOrd="0" presId="urn:microsoft.com/office/officeart/2005/8/layout/list1"/>
    <dgm:cxn modelId="{25ABF738-7C69-4B9C-8C14-7645D28F0DB9}" type="presParOf" srcId="{DB4EB9AD-C407-4EE6-B06D-22B4E90BD81C}" destId="{EC17A6EA-F6FB-463B-99C0-D9CF4B45EA7A}" srcOrd="12" destOrd="0" presId="urn:microsoft.com/office/officeart/2005/8/layout/list1"/>
    <dgm:cxn modelId="{9A52B9AF-228A-461D-A9AA-74BB1F0C3402}" type="presParOf" srcId="{EC17A6EA-F6FB-463B-99C0-D9CF4B45EA7A}" destId="{DC5FA0D7-2993-457A-A49C-5AA15D1C35D1}" srcOrd="0" destOrd="0" presId="urn:microsoft.com/office/officeart/2005/8/layout/list1"/>
    <dgm:cxn modelId="{176094FD-7B09-4FE4-A1FF-1AD96D32503A}" type="presParOf" srcId="{EC17A6EA-F6FB-463B-99C0-D9CF4B45EA7A}" destId="{7A3B5977-09AB-4DDE-9473-E27619367B88}" srcOrd="1" destOrd="0" presId="urn:microsoft.com/office/officeart/2005/8/layout/list1"/>
    <dgm:cxn modelId="{DF703439-CA96-48E0-BA04-0561AAB92544}" type="presParOf" srcId="{DB4EB9AD-C407-4EE6-B06D-22B4E90BD81C}" destId="{99C0D79D-2866-4997-853D-5C10969B9A51}" srcOrd="13" destOrd="0" presId="urn:microsoft.com/office/officeart/2005/8/layout/list1"/>
    <dgm:cxn modelId="{A28A9E43-C2DA-4B46-B771-B0D5E7463BC5}" type="presParOf" srcId="{DB4EB9AD-C407-4EE6-B06D-22B4E90BD81C}" destId="{4FDC221C-0295-4993-B1B0-48E925F3E89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2CD41-DA0B-4CE1-923A-932B9A06454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855BFCAE-2153-4B11-981D-F94FE517DBCC}">
      <dgm:prSet phldrT="[Text]"/>
      <dgm:spPr/>
      <dgm:t>
        <a:bodyPr/>
        <a:lstStyle/>
        <a:p>
          <a:r>
            <a:rPr lang="de-DE" b="1" dirty="0" smtClean="0">
              <a:solidFill>
                <a:schemeClr val="tx1"/>
              </a:solidFill>
            </a:rPr>
            <a:t>Abstellen auf Verwendungssituationen</a:t>
          </a:r>
          <a:endParaRPr lang="de-DE" b="1" dirty="0">
            <a:solidFill>
              <a:schemeClr val="tx1"/>
            </a:solidFill>
          </a:endParaRPr>
        </a:p>
      </dgm:t>
    </dgm:pt>
    <dgm:pt modelId="{03A6C173-5C65-418F-AAB8-54DDFFF92B16}" type="parTrans" cxnId="{86A0C03F-B6D6-45AB-841D-135FAA2D6A22}">
      <dgm:prSet/>
      <dgm:spPr/>
      <dgm:t>
        <a:bodyPr/>
        <a:lstStyle/>
        <a:p>
          <a:endParaRPr lang="de-DE"/>
        </a:p>
      </dgm:t>
    </dgm:pt>
    <dgm:pt modelId="{69B4D264-018A-4546-B250-710E2451B4A2}" type="sibTrans" cxnId="{86A0C03F-B6D6-45AB-841D-135FAA2D6A22}">
      <dgm:prSet/>
      <dgm:spPr/>
      <dgm:t>
        <a:bodyPr/>
        <a:lstStyle/>
        <a:p>
          <a:endParaRPr lang="de-DE"/>
        </a:p>
      </dgm:t>
    </dgm:pt>
    <dgm:pt modelId="{8DCE507B-3BF4-40EC-B343-8B22E4F860E2}">
      <dgm:prSet phldrT="[Text]"/>
      <dgm:spPr/>
      <dgm:t>
        <a:bodyPr/>
        <a:lstStyle/>
        <a:p>
          <a:r>
            <a:rPr lang="de-DE" b="1" dirty="0" smtClean="0">
              <a:solidFill>
                <a:schemeClr val="tx1"/>
              </a:solidFill>
            </a:rPr>
            <a:t>Lernzielformulierung</a:t>
          </a:r>
          <a:endParaRPr lang="de-DE" b="1" dirty="0">
            <a:solidFill>
              <a:schemeClr val="tx1"/>
            </a:solidFill>
          </a:endParaRPr>
        </a:p>
      </dgm:t>
    </dgm:pt>
    <dgm:pt modelId="{3E98447B-A3D9-44F5-9BFA-776F8E5E505B}" type="parTrans" cxnId="{7EB5B9E2-49DC-40B7-BD24-F665F06ACC29}">
      <dgm:prSet/>
      <dgm:spPr/>
      <dgm:t>
        <a:bodyPr/>
        <a:lstStyle/>
        <a:p>
          <a:endParaRPr lang="de-DE"/>
        </a:p>
      </dgm:t>
    </dgm:pt>
    <dgm:pt modelId="{2B79F6EE-7892-48F8-B0CA-ED0517C0F35C}" type="sibTrans" cxnId="{7EB5B9E2-49DC-40B7-BD24-F665F06ACC29}">
      <dgm:prSet/>
      <dgm:spPr/>
      <dgm:t>
        <a:bodyPr/>
        <a:lstStyle/>
        <a:p>
          <a:endParaRPr lang="de-DE"/>
        </a:p>
      </dgm:t>
    </dgm:pt>
    <dgm:pt modelId="{361768B5-F730-40F8-94A8-DE0F5BAD6877}">
      <dgm:prSet phldrT="[Text]"/>
      <dgm:spPr/>
      <dgm:t>
        <a:bodyPr/>
        <a:lstStyle/>
        <a:p>
          <a:r>
            <a:rPr lang="de-DE" b="1" dirty="0" smtClean="0">
              <a:solidFill>
                <a:schemeClr val="tx1"/>
              </a:solidFill>
            </a:rPr>
            <a:t>Offenheit </a:t>
          </a:r>
          <a:endParaRPr lang="de-DE" b="1" dirty="0">
            <a:solidFill>
              <a:schemeClr val="tx1"/>
            </a:solidFill>
          </a:endParaRPr>
        </a:p>
      </dgm:t>
    </dgm:pt>
    <dgm:pt modelId="{A35DBF97-D781-4DE1-BA80-A132F51F781B}" type="parTrans" cxnId="{D4D938CB-87B7-48B5-9F02-3B015D8CB9B1}">
      <dgm:prSet/>
      <dgm:spPr/>
      <dgm:t>
        <a:bodyPr/>
        <a:lstStyle/>
        <a:p>
          <a:endParaRPr lang="de-DE"/>
        </a:p>
      </dgm:t>
    </dgm:pt>
    <dgm:pt modelId="{20AE3C51-6AEB-4C59-9B8B-17A686E92E52}" type="sibTrans" cxnId="{D4D938CB-87B7-48B5-9F02-3B015D8CB9B1}">
      <dgm:prSet/>
      <dgm:spPr/>
      <dgm:t>
        <a:bodyPr/>
        <a:lstStyle/>
        <a:p>
          <a:endParaRPr lang="de-DE"/>
        </a:p>
      </dgm:t>
    </dgm:pt>
    <dgm:pt modelId="{330A2121-70BF-46A5-A650-A1EFB6A5173B}">
      <dgm:prSet/>
      <dgm:spPr/>
      <dgm:t>
        <a:bodyPr/>
        <a:lstStyle/>
        <a:p>
          <a:r>
            <a:rPr lang="de-DE" b="1" dirty="0" smtClean="0">
              <a:solidFill>
                <a:schemeClr val="tx1"/>
              </a:solidFill>
            </a:rPr>
            <a:t>Lernerfolgskontrolle</a:t>
          </a:r>
          <a:endParaRPr lang="de-DE" b="1" dirty="0">
            <a:solidFill>
              <a:schemeClr val="tx1"/>
            </a:solidFill>
          </a:endParaRPr>
        </a:p>
      </dgm:t>
    </dgm:pt>
    <dgm:pt modelId="{6F17610C-3169-457F-9F5C-BB74D346788F}" type="parTrans" cxnId="{4FDF91DD-5E73-4CF1-9C60-BBF1C38C1E8E}">
      <dgm:prSet/>
      <dgm:spPr/>
    </dgm:pt>
    <dgm:pt modelId="{1554ABEC-577E-44D0-A05F-C56D16FA634A}" type="sibTrans" cxnId="{4FDF91DD-5E73-4CF1-9C60-BBF1C38C1E8E}">
      <dgm:prSet/>
      <dgm:spPr/>
    </dgm:pt>
    <dgm:pt modelId="{AF98B4CA-9C07-4987-B995-047E78125F5F}" type="pres">
      <dgm:prSet presAssocID="{70B2CD41-DA0B-4CE1-923A-932B9A06454B}" presName="linear" presStyleCnt="0">
        <dgm:presLayoutVars>
          <dgm:dir/>
          <dgm:animLvl val="lvl"/>
          <dgm:resizeHandles val="exact"/>
        </dgm:presLayoutVars>
      </dgm:prSet>
      <dgm:spPr/>
      <dgm:t>
        <a:bodyPr/>
        <a:lstStyle/>
        <a:p>
          <a:endParaRPr lang="de-DE"/>
        </a:p>
      </dgm:t>
    </dgm:pt>
    <dgm:pt modelId="{49706CF0-607C-4D70-AE34-AFAB4912674F}" type="pres">
      <dgm:prSet presAssocID="{855BFCAE-2153-4B11-981D-F94FE517DBCC}" presName="parentLin" presStyleCnt="0"/>
      <dgm:spPr/>
    </dgm:pt>
    <dgm:pt modelId="{BB45E7DF-6849-4919-997B-6F9E2E51A77D}" type="pres">
      <dgm:prSet presAssocID="{855BFCAE-2153-4B11-981D-F94FE517DBCC}" presName="parentLeftMargin" presStyleLbl="node1" presStyleIdx="0" presStyleCnt="4"/>
      <dgm:spPr/>
      <dgm:t>
        <a:bodyPr/>
        <a:lstStyle/>
        <a:p>
          <a:endParaRPr lang="de-DE"/>
        </a:p>
      </dgm:t>
    </dgm:pt>
    <dgm:pt modelId="{A54E5D01-FB54-460F-AE7B-84187159688F}" type="pres">
      <dgm:prSet presAssocID="{855BFCAE-2153-4B11-981D-F94FE517DBCC}" presName="parentText" presStyleLbl="node1" presStyleIdx="0" presStyleCnt="4">
        <dgm:presLayoutVars>
          <dgm:chMax val="0"/>
          <dgm:bulletEnabled val="1"/>
        </dgm:presLayoutVars>
      </dgm:prSet>
      <dgm:spPr/>
      <dgm:t>
        <a:bodyPr/>
        <a:lstStyle/>
        <a:p>
          <a:endParaRPr lang="de-DE"/>
        </a:p>
      </dgm:t>
    </dgm:pt>
    <dgm:pt modelId="{4BCD2677-23DC-4F96-8BD8-EA33BF8AD6E0}" type="pres">
      <dgm:prSet presAssocID="{855BFCAE-2153-4B11-981D-F94FE517DBCC}" presName="negativeSpace" presStyleCnt="0"/>
      <dgm:spPr/>
    </dgm:pt>
    <dgm:pt modelId="{19724153-77D0-4777-8D5B-899F84D5A28A}" type="pres">
      <dgm:prSet presAssocID="{855BFCAE-2153-4B11-981D-F94FE517DBCC}" presName="childText" presStyleLbl="conFgAcc1" presStyleIdx="0" presStyleCnt="4">
        <dgm:presLayoutVars>
          <dgm:bulletEnabled val="1"/>
        </dgm:presLayoutVars>
      </dgm:prSet>
      <dgm:spPr/>
    </dgm:pt>
    <dgm:pt modelId="{98173A3B-D448-41E7-8A0A-86E54434BB63}" type="pres">
      <dgm:prSet presAssocID="{69B4D264-018A-4546-B250-710E2451B4A2}" presName="spaceBetweenRectangles" presStyleCnt="0"/>
      <dgm:spPr/>
    </dgm:pt>
    <dgm:pt modelId="{F5BCCB9E-8A2B-4CDC-BB05-EDC51E14F6CF}" type="pres">
      <dgm:prSet presAssocID="{8DCE507B-3BF4-40EC-B343-8B22E4F860E2}" presName="parentLin" presStyleCnt="0"/>
      <dgm:spPr/>
    </dgm:pt>
    <dgm:pt modelId="{00944AF1-4BEC-492B-8B41-3EFE4777B652}" type="pres">
      <dgm:prSet presAssocID="{8DCE507B-3BF4-40EC-B343-8B22E4F860E2}" presName="parentLeftMargin" presStyleLbl="node1" presStyleIdx="0" presStyleCnt="4"/>
      <dgm:spPr/>
      <dgm:t>
        <a:bodyPr/>
        <a:lstStyle/>
        <a:p>
          <a:endParaRPr lang="de-DE"/>
        </a:p>
      </dgm:t>
    </dgm:pt>
    <dgm:pt modelId="{2526F2CE-8418-4572-92C1-7266379CB17C}" type="pres">
      <dgm:prSet presAssocID="{8DCE507B-3BF4-40EC-B343-8B22E4F860E2}" presName="parentText" presStyleLbl="node1" presStyleIdx="1" presStyleCnt="4">
        <dgm:presLayoutVars>
          <dgm:chMax val="0"/>
          <dgm:bulletEnabled val="1"/>
        </dgm:presLayoutVars>
      </dgm:prSet>
      <dgm:spPr/>
      <dgm:t>
        <a:bodyPr/>
        <a:lstStyle/>
        <a:p>
          <a:endParaRPr lang="de-DE"/>
        </a:p>
      </dgm:t>
    </dgm:pt>
    <dgm:pt modelId="{39D3A82F-2E04-4498-AA5A-F0D0FD17560E}" type="pres">
      <dgm:prSet presAssocID="{8DCE507B-3BF4-40EC-B343-8B22E4F860E2}" presName="negativeSpace" presStyleCnt="0"/>
      <dgm:spPr/>
    </dgm:pt>
    <dgm:pt modelId="{31BA40FA-CFDA-4D04-A7D2-BCF374B00C48}" type="pres">
      <dgm:prSet presAssocID="{8DCE507B-3BF4-40EC-B343-8B22E4F860E2}" presName="childText" presStyleLbl="conFgAcc1" presStyleIdx="1" presStyleCnt="4">
        <dgm:presLayoutVars>
          <dgm:bulletEnabled val="1"/>
        </dgm:presLayoutVars>
      </dgm:prSet>
      <dgm:spPr/>
    </dgm:pt>
    <dgm:pt modelId="{068A6259-FD6D-487E-8B7C-97ED3856CF7A}" type="pres">
      <dgm:prSet presAssocID="{2B79F6EE-7892-48F8-B0CA-ED0517C0F35C}" presName="spaceBetweenRectangles" presStyleCnt="0"/>
      <dgm:spPr/>
    </dgm:pt>
    <dgm:pt modelId="{68042426-6295-46ED-9257-D9C87D6CBCFB}" type="pres">
      <dgm:prSet presAssocID="{361768B5-F730-40F8-94A8-DE0F5BAD6877}" presName="parentLin" presStyleCnt="0"/>
      <dgm:spPr/>
    </dgm:pt>
    <dgm:pt modelId="{D39F5628-02D5-47BF-AAA8-2B15D6E0626F}" type="pres">
      <dgm:prSet presAssocID="{361768B5-F730-40F8-94A8-DE0F5BAD6877}" presName="parentLeftMargin" presStyleLbl="node1" presStyleIdx="1" presStyleCnt="4"/>
      <dgm:spPr/>
      <dgm:t>
        <a:bodyPr/>
        <a:lstStyle/>
        <a:p>
          <a:endParaRPr lang="de-DE"/>
        </a:p>
      </dgm:t>
    </dgm:pt>
    <dgm:pt modelId="{33B27F65-EE91-4DA3-B331-80A6322D40E4}" type="pres">
      <dgm:prSet presAssocID="{361768B5-F730-40F8-94A8-DE0F5BAD6877}" presName="parentText" presStyleLbl="node1" presStyleIdx="2" presStyleCnt="4">
        <dgm:presLayoutVars>
          <dgm:chMax val="0"/>
          <dgm:bulletEnabled val="1"/>
        </dgm:presLayoutVars>
      </dgm:prSet>
      <dgm:spPr/>
      <dgm:t>
        <a:bodyPr/>
        <a:lstStyle/>
        <a:p>
          <a:endParaRPr lang="de-DE"/>
        </a:p>
      </dgm:t>
    </dgm:pt>
    <dgm:pt modelId="{58385582-8913-43E6-A6DB-435D3DFAC924}" type="pres">
      <dgm:prSet presAssocID="{361768B5-F730-40F8-94A8-DE0F5BAD6877}" presName="negativeSpace" presStyleCnt="0"/>
      <dgm:spPr/>
    </dgm:pt>
    <dgm:pt modelId="{9E772C6F-B100-41A1-8790-18D40315466B}" type="pres">
      <dgm:prSet presAssocID="{361768B5-F730-40F8-94A8-DE0F5BAD6877}" presName="childText" presStyleLbl="conFgAcc1" presStyleIdx="2" presStyleCnt="4" custLinFactNeighborY="3933">
        <dgm:presLayoutVars>
          <dgm:bulletEnabled val="1"/>
        </dgm:presLayoutVars>
      </dgm:prSet>
      <dgm:spPr/>
    </dgm:pt>
    <dgm:pt modelId="{E7724478-34FA-499C-BA40-989323E5A896}" type="pres">
      <dgm:prSet presAssocID="{20AE3C51-6AEB-4C59-9B8B-17A686E92E52}" presName="spaceBetweenRectangles" presStyleCnt="0"/>
      <dgm:spPr/>
    </dgm:pt>
    <dgm:pt modelId="{C90D5394-EE66-45B3-910D-F65D1200B9DE}" type="pres">
      <dgm:prSet presAssocID="{330A2121-70BF-46A5-A650-A1EFB6A5173B}" presName="parentLin" presStyleCnt="0"/>
      <dgm:spPr/>
    </dgm:pt>
    <dgm:pt modelId="{BC8D7886-2DA5-4AC9-B83D-A502DF65507B}" type="pres">
      <dgm:prSet presAssocID="{330A2121-70BF-46A5-A650-A1EFB6A5173B}" presName="parentLeftMargin" presStyleLbl="node1" presStyleIdx="2" presStyleCnt="4"/>
      <dgm:spPr/>
      <dgm:t>
        <a:bodyPr/>
        <a:lstStyle/>
        <a:p>
          <a:endParaRPr lang="de-DE"/>
        </a:p>
      </dgm:t>
    </dgm:pt>
    <dgm:pt modelId="{5F793213-92BC-44E1-9578-E1F9B8488361}" type="pres">
      <dgm:prSet presAssocID="{330A2121-70BF-46A5-A650-A1EFB6A5173B}" presName="parentText" presStyleLbl="node1" presStyleIdx="3" presStyleCnt="4">
        <dgm:presLayoutVars>
          <dgm:chMax val="0"/>
          <dgm:bulletEnabled val="1"/>
        </dgm:presLayoutVars>
      </dgm:prSet>
      <dgm:spPr/>
      <dgm:t>
        <a:bodyPr/>
        <a:lstStyle/>
        <a:p>
          <a:endParaRPr lang="de-DE"/>
        </a:p>
      </dgm:t>
    </dgm:pt>
    <dgm:pt modelId="{D0EC01C6-95D1-43F4-9DBE-0BA184D64B29}" type="pres">
      <dgm:prSet presAssocID="{330A2121-70BF-46A5-A650-A1EFB6A5173B}" presName="negativeSpace" presStyleCnt="0"/>
      <dgm:spPr/>
    </dgm:pt>
    <dgm:pt modelId="{7C510FEB-786C-4EBC-BA9F-5549269930CE}" type="pres">
      <dgm:prSet presAssocID="{330A2121-70BF-46A5-A650-A1EFB6A5173B}" presName="childText" presStyleLbl="conFgAcc1" presStyleIdx="3" presStyleCnt="4">
        <dgm:presLayoutVars>
          <dgm:bulletEnabled val="1"/>
        </dgm:presLayoutVars>
      </dgm:prSet>
      <dgm:spPr/>
    </dgm:pt>
  </dgm:ptLst>
  <dgm:cxnLst>
    <dgm:cxn modelId="{7EB5B9E2-49DC-40B7-BD24-F665F06ACC29}" srcId="{70B2CD41-DA0B-4CE1-923A-932B9A06454B}" destId="{8DCE507B-3BF4-40EC-B343-8B22E4F860E2}" srcOrd="1" destOrd="0" parTransId="{3E98447B-A3D9-44F5-9BFA-776F8E5E505B}" sibTransId="{2B79F6EE-7892-48F8-B0CA-ED0517C0F35C}"/>
    <dgm:cxn modelId="{1043F432-D881-4EC8-863C-F4385D9C9CC7}" type="presOf" srcId="{361768B5-F730-40F8-94A8-DE0F5BAD6877}" destId="{33B27F65-EE91-4DA3-B331-80A6322D40E4}" srcOrd="1" destOrd="0" presId="urn:microsoft.com/office/officeart/2005/8/layout/list1"/>
    <dgm:cxn modelId="{C2F5D868-F1A4-45A0-98AF-52F09D634CB1}" type="presOf" srcId="{855BFCAE-2153-4B11-981D-F94FE517DBCC}" destId="{A54E5D01-FB54-460F-AE7B-84187159688F}" srcOrd="1" destOrd="0" presId="urn:microsoft.com/office/officeart/2005/8/layout/list1"/>
    <dgm:cxn modelId="{9CB9FA43-A34B-46C6-8B16-438B09266B37}" type="presOf" srcId="{330A2121-70BF-46A5-A650-A1EFB6A5173B}" destId="{5F793213-92BC-44E1-9578-E1F9B8488361}" srcOrd="1" destOrd="0" presId="urn:microsoft.com/office/officeart/2005/8/layout/list1"/>
    <dgm:cxn modelId="{BF5B9CC0-C449-45FC-9E72-B87C4E81FD63}" type="presOf" srcId="{330A2121-70BF-46A5-A650-A1EFB6A5173B}" destId="{BC8D7886-2DA5-4AC9-B83D-A502DF65507B}" srcOrd="0" destOrd="0" presId="urn:microsoft.com/office/officeart/2005/8/layout/list1"/>
    <dgm:cxn modelId="{854C4F1A-2C67-4081-9067-85C36C35832B}" type="presOf" srcId="{361768B5-F730-40F8-94A8-DE0F5BAD6877}" destId="{D39F5628-02D5-47BF-AAA8-2B15D6E0626F}" srcOrd="0" destOrd="0" presId="urn:microsoft.com/office/officeart/2005/8/layout/list1"/>
    <dgm:cxn modelId="{4FDF91DD-5E73-4CF1-9C60-BBF1C38C1E8E}" srcId="{70B2CD41-DA0B-4CE1-923A-932B9A06454B}" destId="{330A2121-70BF-46A5-A650-A1EFB6A5173B}" srcOrd="3" destOrd="0" parTransId="{6F17610C-3169-457F-9F5C-BB74D346788F}" sibTransId="{1554ABEC-577E-44D0-A05F-C56D16FA634A}"/>
    <dgm:cxn modelId="{86A0C03F-B6D6-45AB-841D-135FAA2D6A22}" srcId="{70B2CD41-DA0B-4CE1-923A-932B9A06454B}" destId="{855BFCAE-2153-4B11-981D-F94FE517DBCC}" srcOrd="0" destOrd="0" parTransId="{03A6C173-5C65-418F-AAB8-54DDFFF92B16}" sibTransId="{69B4D264-018A-4546-B250-710E2451B4A2}"/>
    <dgm:cxn modelId="{83D93634-FCDE-42CA-A5BB-F677BFCF571F}" type="presOf" srcId="{8DCE507B-3BF4-40EC-B343-8B22E4F860E2}" destId="{00944AF1-4BEC-492B-8B41-3EFE4777B652}" srcOrd="0" destOrd="0" presId="urn:microsoft.com/office/officeart/2005/8/layout/list1"/>
    <dgm:cxn modelId="{030035FB-5102-4CA6-8C6A-ECE8E3E92ECE}" type="presOf" srcId="{70B2CD41-DA0B-4CE1-923A-932B9A06454B}" destId="{AF98B4CA-9C07-4987-B995-047E78125F5F}" srcOrd="0" destOrd="0" presId="urn:microsoft.com/office/officeart/2005/8/layout/list1"/>
    <dgm:cxn modelId="{91D7600D-DAA5-4B68-BF78-7A04BE187E92}" type="presOf" srcId="{855BFCAE-2153-4B11-981D-F94FE517DBCC}" destId="{BB45E7DF-6849-4919-997B-6F9E2E51A77D}" srcOrd="0" destOrd="0" presId="urn:microsoft.com/office/officeart/2005/8/layout/list1"/>
    <dgm:cxn modelId="{D4D938CB-87B7-48B5-9F02-3B015D8CB9B1}" srcId="{70B2CD41-DA0B-4CE1-923A-932B9A06454B}" destId="{361768B5-F730-40F8-94A8-DE0F5BAD6877}" srcOrd="2" destOrd="0" parTransId="{A35DBF97-D781-4DE1-BA80-A132F51F781B}" sibTransId="{20AE3C51-6AEB-4C59-9B8B-17A686E92E52}"/>
    <dgm:cxn modelId="{54F058E6-343C-4AA5-BC4D-AF2DF5D2D1BE}" type="presOf" srcId="{8DCE507B-3BF4-40EC-B343-8B22E4F860E2}" destId="{2526F2CE-8418-4572-92C1-7266379CB17C}" srcOrd="1" destOrd="0" presId="urn:microsoft.com/office/officeart/2005/8/layout/list1"/>
    <dgm:cxn modelId="{696CE6B7-CED3-4156-A06F-06C51304C2F8}" type="presParOf" srcId="{AF98B4CA-9C07-4987-B995-047E78125F5F}" destId="{49706CF0-607C-4D70-AE34-AFAB4912674F}" srcOrd="0" destOrd="0" presId="urn:microsoft.com/office/officeart/2005/8/layout/list1"/>
    <dgm:cxn modelId="{7EFD40A6-6DC3-4571-B0EE-979B1CB21E58}" type="presParOf" srcId="{49706CF0-607C-4D70-AE34-AFAB4912674F}" destId="{BB45E7DF-6849-4919-997B-6F9E2E51A77D}" srcOrd="0" destOrd="0" presId="urn:microsoft.com/office/officeart/2005/8/layout/list1"/>
    <dgm:cxn modelId="{94331257-E3B6-4219-B8F4-BD038E14496E}" type="presParOf" srcId="{49706CF0-607C-4D70-AE34-AFAB4912674F}" destId="{A54E5D01-FB54-460F-AE7B-84187159688F}" srcOrd="1" destOrd="0" presId="urn:microsoft.com/office/officeart/2005/8/layout/list1"/>
    <dgm:cxn modelId="{AC5D4387-8FFB-487D-B712-35F492271269}" type="presParOf" srcId="{AF98B4CA-9C07-4987-B995-047E78125F5F}" destId="{4BCD2677-23DC-4F96-8BD8-EA33BF8AD6E0}" srcOrd="1" destOrd="0" presId="urn:microsoft.com/office/officeart/2005/8/layout/list1"/>
    <dgm:cxn modelId="{DCD9CD43-0870-48CA-A5D4-FEC41949CAAF}" type="presParOf" srcId="{AF98B4CA-9C07-4987-B995-047E78125F5F}" destId="{19724153-77D0-4777-8D5B-899F84D5A28A}" srcOrd="2" destOrd="0" presId="urn:microsoft.com/office/officeart/2005/8/layout/list1"/>
    <dgm:cxn modelId="{536B485A-04F0-4359-BA42-776DA39F4146}" type="presParOf" srcId="{AF98B4CA-9C07-4987-B995-047E78125F5F}" destId="{98173A3B-D448-41E7-8A0A-86E54434BB63}" srcOrd="3" destOrd="0" presId="urn:microsoft.com/office/officeart/2005/8/layout/list1"/>
    <dgm:cxn modelId="{208D0FF5-3800-46EB-9F6C-3C5641FBAD13}" type="presParOf" srcId="{AF98B4CA-9C07-4987-B995-047E78125F5F}" destId="{F5BCCB9E-8A2B-4CDC-BB05-EDC51E14F6CF}" srcOrd="4" destOrd="0" presId="urn:microsoft.com/office/officeart/2005/8/layout/list1"/>
    <dgm:cxn modelId="{FC995D5A-98AC-415E-B72A-5545E01A6090}" type="presParOf" srcId="{F5BCCB9E-8A2B-4CDC-BB05-EDC51E14F6CF}" destId="{00944AF1-4BEC-492B-8B41-3EFE4777B652}" srcOrd="0" destOrd="0" presId="urn:microsoft.com/office/officeart/2005/8/layout/list1"/>
    <dgm:cxn modelId="{7B73E5E5-802E-4B2E-AA21-7C24EA2E8673}" type="presParOf" srcId="{F5BCCB9E-8A2B-4CDC-BB05-EDC51E14F6CF}" destId="{2526F2CE-8418-4572-92C1-7266379CB17C}" srcOrd="1" destOrd="0" presId="urn:microsoft.com/office/officeart/2005/8/layout/list1"/>
    <dgm:cxn modelId="{378F5CC3-3373-4606-B07D-7FB72D5986AF}" type="presParOf" srcId="{AF98B4CA-9C07-4987-B995-047E78125F5F}" destId="{39D3A82F-2E04-4498-AA5A-F0D0FD17560E}" srcOrd="5" destOrd="0" presId="urn:microsoft.com/office/officeart/2005/8/layout/list1"/>
    <dgm:cxn modelId="{5A060DC4-F467-484E-875C-574DA71BC0EC}" type="presParOf" srcId="{AF98B4CA-9C07-4987-B995-047E78125F5F}" destId="{31BA40FA-CFDA-4D04-A7D2-BCF374B00C48}" srcOrd="6" destOrd="0" presId="urn:microsoft.com/office/officeart/2005/8/layout/list1"/>
    <dgm:cxn modelId="{EBB27F9B-AFFE-4431-8ABA-5250BF3406E5}" type="presParOf" srcId="{AF98B4CA-9C07-4987-B995-047E78125F5F}" destId="{068A6259-FD6D-487E-8B7C-97ED3856CF7A}" srcOrd="7" destOrd="0" presId="urn:microsoft.com/office/officeart/2005/8/layout/list1"/>
    <dgm:cxn modelId="{94CCC26E-4F88-4B02-BBA9-ED3161AF9FC8}" type="presParOf" srcId="{AF98B4CA-9C07-4987-B995-047E78125F5F}" destId="{68042426-6295-46ED-9257-D9C87D6CBCFB}" srcOrd="8" destOrd="0" presId="urn:microsoft.com/office/officeart/2005/8/layout/list1"/>
    <dgm:cxn modelId="{0456CAF3-98C4-4DDC-A281-B211E271E1AD}" type="presParOf" srcId="{68042426-6295-46ED-9257-D9C87D6CBCFB}" destId="{D39F5628-02D5-47BF-AAA8-2B15D6E0626F}" srcOrd="0" destOrd="0" presId="urn:microsoft.com/office/officeart/2005/8/layout/list1"/>
    <dgm:cxn modelId="{2442044B-1379-4D13-857E-2D3846B6030F}" type="presParOf" srcId="{68042426-6295-46ED-9257-D9C87D6CBCFB}" destId="{33B27F65-EE91-4DA3-B331-80A6322D40E4}" srcOrd="1" destOrd="0" presId="urn:microsoft.com/office/officeart/2005/8/layout/list1"/>
    <dgm:cxn modelId="{4394912F-7B63-4C75-AB21-0E661C33756D}" type="presParOf" srcId="{AF98B4CA-9C07-4987-B995-047E78125F5F}" destId="{58385582-8913-43E6-A6DB-435D3DFAC924}" srcOrd="9" destOrd="0" presId="urn:microsoft.com/office/officeart/2005/8/layout/list1"/>
    <dgm:cxn modelId="{E9B47E79-7187-44A5-B4C5-70699157D95D}" type="presParOf" srcId="{AF98B4CA-9C07-4987-B995-047E78125F5F}" destId="{9E772C6F-B100-41A1-8790-18D40315466B}" srcOrd="10" destOrd="0" presId="urn:microsoft.com/office/officeart/2005/8/layout/list1"/>
    <dgm:cxn modelId="{9C49DC3D-50AB-4C11-9F95-D95568E35303}" type="presParOf" srcId="{AF98B4CA-9C07-4987-B995-047E78125F5F}" destId="{E7724478-34FA-499C-BA40-989323E5A896}" srcOrd="11" destOrd="0" presId="urn:microsoft.com/office/officeart/2005/8/layout/list1"/>
    <dgm:cxn modelId="{BFD9C235-A152-4D81-BFC6-FE007962E3B9}" type="presParOf" srcId="{AF98B4CA-9C07-4987-B995-047E78125F5F}" destId="{C90D5394-EE66-45B3-910D-F65D1200B9DE}" srcOrd="12" destOrd="0" presId="urn:microsoft.com/office/officeart/2005/8/layout/list1"/>
    <dgm:cxn modelId="{42C2C966-3078-425C-8283-E7FDD778613A}" type="presParOf" srcId="{C90D5394-EE66-45B3-910D-F65D1200B9DE}" destId="{BC8D7886-2DA5-4AC9-B83D-A502DF65507B}" srcOrd="0" destOrd="0" presId="urn:microsoft.com/office/officeart/2005/8/layout/list1"/>
    <dgm:cxn modelId="{893502E5-7FF8-4C29-B759-DA8A52018A3C}" type="presParOf" srcId="{C90D5394-EE66-45B3-910D-F65D1200B9DE}" destId="{5F793213-92BC-44E1-9578-E1F9B8488361}" srcOrd="1" destOrd="0" presId="urn:microsoft.com/office/officeart/2005/8/layout/list1"/>
    <dgm:cxn modelId="{391B893F-3CD4-4A5C-B41E-90FBD0AC68A3}" type="presParOf" srcId="{AF98B4CA-9C07-4987-B995-047E78125F5F}" destId="{D0EC01C6-95D1-43F4-9DBE-0BA184D64B29}" srcOrd="13" destOrd="0" presId="urn:microsoft.com/office/officeart/2005/8/layout/list1"/>
    <dgm:cxn modelId="{12C10A85-1174-471C-96AE-411C79F0211C}" type="presParOf" srcId="{AF98B4CA-9C07-4987-B995-047E78125F5F}" destId="{7C510FEB-786C-4EBC-BA9F-5549269930C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B2CD41-DA0B-4CE1-923A-932B9A06454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855BFCAE-2153-4B11-981D-F94FE517DBCC}">
      <dgm:prSet phldrT="[Text]" custT="1"/>
      <dgm:spPr/>
      <dgm:t>
        <a:bodyPr/>
        <a:lstStyle/>
        <a:p>
          <a:r>
            <a:rPr lang="de-DE" sz="1800" b="1" dirty="0" err="1" smtClean="0">
              <a:solidFill>
                <a:schemeClr val="tx1"/>
              </a:solidFill>
            </a:rPr>
            <a:t>Adressatenorientierung</a:t>
          </a:r>
          <a:endParaRPr lang="de-DE" sz="1800" b="1" dirty="0">
            <a:solidFill>
              <a:schemeClr val="tx1"/>
            </a:solidFill>
          </a:endParaRPr>
        </a:p>
      </dgm:t>
    </dgm:pt>
    <dgm:pt modelId="{03A6C173-5C65-418F-AAB8-54DDFFF92B16}" type="parTrans" cxnId="{86A0C03F-B6D6-45AB-841D-135FAA2D6A22}">
      <dgm:prSet/>
      <dgm:spPr/>
      <dgm:t>
        <a:bodyPr/>
        <a:lstStyle/>
        <a:p>
          <a:endParaRPr lang="de-DE"/>
        </a:p>
      </dgm:t>
    </dgm:pt>
    <dgm:pt modelId="{69B4D264-018A-4546-B250-710E2451B4A2}" type="sibTrans" cxnId="{86A0C03F-B6D6-45AB-841D-135FAA2D6A22}">
      <dgm:prSet/>
      <dgm:spPr/>
      <dgm:t>
        <a:bodyPr/>
        <a:lstStyle/>
        <a:p>
          <a:endParaRPr lang="de-DE"/>
        </a:p>
      </dgm:t>
    </dgm:pt>
    <dgm:pt modelId="{8DCE507B-3BF4-40EC-B343-8B22E4F860E2}">
      <dgm:prSet phldrT="[Text]" custT="1"/>
      <dgm:spPr/>
      <dgm:t>
        <a:bodyPr/>
        <a:lstStyle/>
        <a:p>
          <a:r>
            <a:rPr lang="de-DE" sz="1800" b="1" dirty="0" smtClean="0">
              <a:solidFill>
                <a:schemeClr val="tx1"/>
              </a:solidFill>
            </a:rPr>
            <a:t>Kursberatung/“Passung“</a:t>
          </a:r>
          <a:endParaRPr lang="de-DE" sz="1800" b="1" dirty="0">
            <a:solidFill>
              <a:schemeClr val="tx1"/>
            </a:solidFill>
          </a:endParaRPr>
        </a:p>
      </dgm:t>
    </dgm:pt>
    <dgm:pt modelId="{3E98447B-A3D9-44F5-9BFA-776F8E5E505B}" type="parTrans" cxnId="{7EB5B9E2-49DC-40B7-BD24-F665F06ACC29}">
      <dgm:prSet/>
      <dgm:spPr/>
      <dgm:t>
        <a:bodyPr/>
        <a:lstStyle/>
        <a:p>
          <a:endParaRPr lang="de-DE"/>
        </a:p>
      </dgm:t>
    </dgm:pt>
    <dgm:pt modelId="{2B79F6EE-7892-48F8-B0CA-ED0517C0F35C}" type="sibTrans" cxnId="{7EB5B9E2-49DC-40B7-BD24-F665F06ACC29}">
      <dgm:prSet/>
      <dgm:spPr/>
      <dgm:t>
        <a:bodyPr/>
        <a:lstStyle/>
        <a:p>
          <a:endParaRPr lang="de-DE"/>
        </a:p>
      </dgm:t>
    </dgm:pt>
    <dgm:pt modelId="{361768B5-F730-40F8-94A8-DE0F5BAD6877}">
      <dgm:prSet phldrT="[Text]" custT="1"/>
      <dgm:spPr/>
      <dgm:t>
        <a:bodyPr/>
        <a:lstStyle/>
        <a:p>
          <a:r>
            <a:rPr lang="de-DE" sz="1800" b="1" dirty="0" smtClean="0">
              <a:solidFill>
                <a:schemeClr val="tx1"/>
              </a:solidFill>
            </a:rPr>
            <a:t>Bedürfnis-/Interessenabfrage</a:t>
          </a:r>
          <a:r>
            <a:rPr lang="de-DE" sz="1500" b="1" dirty="0" smtClean="0">
              <a:solidFill>
                <a:schemeClr val="tx1"/>
              </a:solidFill>
            </a:rPr>
            <a:t> </a:t>
          </a:r>
          <a:endParaRPr lang="de-DE" sz="1500" b="1" dirty="0">
            <a:solidFill>
              <a:schemeClr val="tx1"/>
            </a:solidFill>
          </a:endParaRPr>
        </a:p>
      </dgm:t>
    </dgm:pt>
    <dgm:pt modelId="{A35DBF97-D781-4DE1-BA80-A132F51F781B}" type="parTrans" cxnId="{D4D938CB-87B7-48B5-9F02-3B015D8CB9B1}">
      <dgm:prSet/>
      <dgm:spPr/>
      <dgm:t>
        <a:bodyPr/>
        <a:lstStyle/>
        <a:p>
          <a:endParaRPr lang="de-DE"/>
        </a:p>
      </dgm:t>
    </dgm:pt>
    <dgm:pt modelId="{20AE3C51-6AEB-4C59-9B8B-17A686E92E52}" type="sibTrans" cxnId="{D4D938CB-87B7-48B5-9F02-3B015D8CB9B1}">
      <dgm:prSet/>
      <dgm:spPr/>
      <dgm:t>
        <a:bodyPr/>
        <a:lstStyle/>
        <a:p>
          <a:endParaRPr lang="de-DE"/>
        </a:p>
      </dgm:t>
    </dgm:pt>
    <dgm:pt modelId="{330A2121-70BF-46A5-A650-A1EFB6A5173B}">
      <dgm:prSet custT="1"/>
      <dgm:spPr/>
      <dgm:t>
        <a:bodyPr/>
        <a:lstStyle/>
        <a:p>
          <a:r>
            <a:rPr lang="de-DE" sz="1800" b="1" dirty="0" smtClean="0">
              <a:solidFill>
                <a:schemeClr val="tx1"/>
              </a:solidFill>
            </a:rPr>
            <a:t>Metakommunikation</a:t>
          </a:r>
          <a:endParaRPr lang="de-DE" sz="1800" b="1" dirty="0">
            <a:solidFill>
              <a:schemeClr val="tx1"/>
            </a:solidFill>
          </a:endParaRPr>
        </a:p>
      </dgm:t>
    </dgm:pt>
    <dgm:pt modelId="{6F17610C-3169-457F-9F5C-BB74D346788F}" type="parTrans" cxnId="{4FDF91DD-5E73-4CF1-9C60-BBF1C38C1E8E}">
      <dgm:prSet/>
      <dgm:spPr/>
      <dgm:t>
        <a:bodyPr/>
        <a:lstStyle/>
        <a:p>
          <a:endParaRPr lang="de-DE"/>
        </a:p>
      </dgm:t>
    </dgm:pt>
    <dgm:pt modelId="{1554ABEC-577E-44D0-A05F-C56D16FA634A}" type="sibTrans" cxnId="{4FDF91DD-5E73-4CF1-9C60-BBF1C38C1E8E}">
      <dgm:prSet/>
      <dgm:spPr/>
      <dgm:t>
        <a:bodyPr/>
        <a:lstStyle/>
        <a:p>
          <a:endParaRPr lang="de-DE"/>
        </a:p>
      </dgm:t>
    </dgm:pt>
    <dgm:pt modelId="{535B58B4-B8DF-4656-8A16-C1B8D19A66BD}">
      <dgm:prSet custT="1"/>
      <dgm:spPr/>
      <dgm:t>
        <a:bodyPr/>
        <a:lstStyle/>
        <a:p>
          <a:r>
            <a:rPr lang="de-DE" sz="1800" b="1" dirty="0" smtClean="0">
              <a:solidFill>
                <a:schemeClr val="tx1"/>
              </a:solidFill>
            </a:rPr>
            <a:t>Gruppendynamik</a:t>
          </a:r>
          <a:endParaRPr lang="de-DE" sz="1800" b="1" dirty="0">
            <a:solidFill>
              <a:schemeClr val="tx1"/>
            </a:solidFill>
          </a:endParaRPr>
        </a:p>
      </dgm:t>
    </dgm:pt>
    <dgm:pt modelId="{3032569E-EBEB-4BBB-A286-02512ECD469A}" type="parTrans" cxnId="{3A8D9A72-97F1-4C8A-AC2A-44B39C7B0822}">
      <dgm:prSet/>
      <dgm:spPr/>
      <dgm:t>
        <a:bodyPr/>
        <a:lstStyle/>
        <a:p>
          <a:endParaRPr lang="de-DE"/>
        </a:p>
      </dgm:t>
    </dgm:pt>
    <dgm:pt modelId="{A311687F-CE18-402E-A33B-773B131CBA6F}" type="sibTrans" cxnId="{3A8D9A72-97F1-4C8A-AC2A-44B39C7B0822}">
      <dgm:prSet/>
      <dgm:spPr/>
      <dgm:t>
        <a:bodyPr/>
        <a:lstStyle/>
        <a:p>
          <a:endParaRPr lang="de-DE"/>
        </a:p>
      </dgm:t>
    </dgm:pt>
    <dgm:pt modelId="{185C9917-1665-4B12-B0C2-25ABB1B1555C}">
      <dgm:prSet custT="1"/>
      <dgm:spPr/>
      <dgm:t>
        <a:bodyPr/>
        <a:lstStyle/>
        <a:p>
          <a:r>
            <a:rPr lang="de-DE" sz="1800" b="1" dirty="0" smtClean="0">
              <a:solidFill>
                <a:schemeClr val="tx1"/>
              </a:solidFill>
            </a:rPr>
            <a:t>Evaluation</a:t>
          </a:r>
          <a:endParaRPr lang="de-DE" sz="1800" b="1" dirty="0">
            <a:solidFill>
              <a:schemeClr val="tx1"/>
            </a:solidFill>
          </a:endParaRPr>
        </a:p>
      </dgm:t>
    </dgm:pt>
    <dgm:pt modelId="{588212CA-1384-4A22-9D26-B0F9FA80AAE9}" type="parTrans" cxnId="{7809500C-0A6D-4C4F-B4D1-F438D79F90BA}">
      <dgm:prSet/>
      <dgm:spPr/>
    </dgm:pt>
    <dgm:pt modelId="{CFFFD57C-ECD2-4BB5-99FE-5CCBED4F7931}" type="sibTrans" cxnId="{7809500C-0A6D-4C4F-B4D1-F438D79F90BA}">
      <dgm:prSet/>
      <dgm:spPr/>
    </dgm:pt>
    <dgm:pt modelId="{AF98B4CA-9C07-4987-B995-047E78125F5F}" type="pres">
      <dgm:prSet presAssocID="{70B2CD41-DA0B-4CE1-923A-932B9A06454B}" presName="linear" presStyleCnt="0">
        <dgm:presLayoutVars>
          <dgm:dir/>
          <dgm:animLvl val="lvl"/>
          <dgm:resizeHandles val="exact"/>
        </dgm:presLayoutVars>
      </dgm:prSet>
      <dgm:spPr/>
      <dgm:t>
        <a:bodyPr/>
        <a:lstStyle/>
        <a:p>
          <a:endParaRPr lang="de-DE"/>
        </a:p>
      </dgm:t>
    </dgm:pt>
    <dgm:pt modelId="{49706CF0-607C-4D70-AE34-AFAB4912674F}" type="pres">
      <dgm:prSet presAssocID="{855BFCAE-2153-4B11-981D-F94FE517DBCC}" presName="parentLin" presStyleCnt="0"/>
      <dgm:spPr/>
    </dgm:pt>
    <dgm:pt modelId="{BB45E7DF-6849-4919-997B-6F9E2E51A77D}" type="pres">
      <dgm:prSet presAssocID="{855BFCAE-2153-4B11-981D-F94FE517DBCC}" presName="parentLeftMargin" presStyleLbl="node1" presStyleIdx="0" presStyleCnt="6"/>
      <dgm:spPr/>
      <dgm:t>
        <a:bodyPr/>
        <a:lstStyle/>
        <a:p>
          <a:endParaRPr lang="de-DE"/>
        </a:p>
      </dgm:t>
    </dgm:pt>
    <dgm:pt modelId="{A54E5D01-FB54-460F-AE7B-84187159688F}" type="pres">
      <dgm:prSet presAssocID="{855BFCAE-2153-4B11-981D-F94FE517DBCC}" presName="parentText" presStyleLbl="node1" presStyleIdx="0" presStyleCnt="6">
        <dgm:presLayoutVars>
          <dgm:chMax val="0"/>
          <dgm:bulletEnabled val="1"/>
        </dgm:presLayoutVars>
      </dgm:prSet>
      <dgm:spPr/>
      <dgm:t>
        <a:bodyPr/>
        <a:lstStyle/>
        <a:p>
          <a:endParaRPr lang="de-DE"/>
        </a:p>
      </dgm:t>
    </dgm:pt>
    <dgm:pt modelId="{4BCD2677-23DC-4F96-8BD8-EA33BF8AD6E0}" type="pres">
      <dgm:prSet presAssocID="{855BFCAE-2153-4B11-981D-F94FE517DBCC}" presName="negativeSpace" presStyleCnt="0"/>
      <dgm:spPr/>
    </dgm:pt>
    <dgm:pt modelId="{19724153-77D0-4777-8D5B-899F84D5A28A}" type="pres">
      <dgm:prSet presAssocID="{855BFCAE-2153-4B11-981D-F94FE517DBCC}" presName="childText" presStyleLbl="conFgAcc1" presStyleIdx="0" presStyleCnt="6">
        <dgm:presLayoutVars>
          <dgm:bulletEnabled val="1"/>
        </dgm:presLayoutVars>
      </dgm:prSet>
      <dgm:spPr/>
    </dgm:pt>
    <dgm:pt modelId="{98173A3B-D448-41E7-8A0A-86E54434BB63}" type="pres">
      <dgm:prSet presAssocID="{69B4D264-018A-4546-B250-710E2451B4A2}" presName="spaceBetweenRectangles" presStyleCnt="0"/>
      <dgm:spPr/>
    </dgm:pt>
    <dgm:pt modelId="{F5BCCB9E-8A2B-4CDC-BB05-EDC51E14F6CF}" type="pres">
      <dgm:prSet presAssocID="{8DCE507B-3BF4-40EC-B343-8B22E4F860E2}" presName="parentLin" presStyleCnt="0"/>
      <dgm:spPr/>
    </dgm:pt>
    <dgm:pt modelId="{00944AF1-4BEC-492B-8B41-3EFE4777B652}" type="pres">
      <dgm:prSet presAssocID="{8DCE507B-3BF4-40EC-B343-8B22E4F860E2}" presName="parentLeftMargin" presStyleLbl="node1" presStyleIdx="0" presStyleCnt="6"/>
      <dgm:spPr/>
      <dgm:t>
        <a:bodyPr/>
        <a:lstStyle/>
        <a:p>
          <a:endParaRPr lang="de-DE"/>
        </a:p>
      </dgm:t>
    </dgm:pt>
    <dgm:pt modelId="{2526F2CE-8418-4572-92C1-7266379CB17C}" type="pres">
      <dgm:prSet presAssocID="{8DCE507B-3BF4-40EC-B343-8B22E4F860E2}" presName="parentText" presStyleLbl="node1" presStyleIdx="1" presStyleCnt="6">
        <dgm:presLayoutVars>
          <dgm:chMax val="0"/>
          <dgm:bulletEnabled val="1"/>
        </dgm:presLayoutVars>
      </dgm:prSet>
      <dgm:spPr/>
      <dgm:t>
        <a:bodyPr/>
        <a:lstStyle/>
        <a:p>
          <a:endParaRPr lang="de-DE"/>
        </a:p>
      </dgm:t>
    </dgm:pt>
    <dgm:pt modelId="{39D3A82F-2E04-4498-AA5A-F0D0FD17560E}" type="pres">
      <dgm:prSet presAssocID="{8DCE507B-3BF4-40EC-B343-8B22E4F860E2}" presName="negativeSpace" presStyleCnt="0"/>
      <dgm:spPr/>
    </dgm:pt>
    <dgm:pt modelId="{31BA40FA-CFDA-4D04-A7D2-BCF374B00C48}" type="pres">
      <dgm:prSet presAssocID="{8DCE507B-3BF4-40EC-B343-8B22E4F860E2}" presName="childText" presStyleLbl="conFgAcc1" presStyleIdx="1" presStyleCnt="6">
        <dgm:presLayoutVars>
          <dgm:bulletEnabled val="1"/>
        </dgm:presLayoutVars>
      </dgm:prSet>
      <dgm:spPr/>
    </dgm:pt>
    <dgm:pt modelId="{068A6259-FD6D-487E-8B7C-97ED3856CF7A}" type="pres">
      <dgm:prSet presAssocID="{2B79F6EE-7892-48F8-B0CA-ED0517C0F35C}" presName="spaceBetweenRectangles" presStyleCnt="0"/>
      <dgm:spPr/>
    </dgm:pt>
    <dgm:pt modelId="{68042426-6295-46ED-9257-D9C87D6CBCFB}" type="pres">
      <dgm:prSet presAssocID="{361768B5-F730-40F8-94A8-DE0F5BAD6877}" presName="parentLin" presStyleCnt="0"/>
      <dgm:spPr/>
    </dgm:pt>
    <dgm:pt modelId="{D39F5628-02D5-47BF-AAA8-2B15D6E0626F}" type="pres">
      <dgm:prSet presAssocID="{361768B5-F730-40F8-94A8-DE0F5BAD6877}" presName="parentLeftMargin" presStyleLbl="node1" presStyleIdx="1" presStyleCnt="6"/>
      <dgm:spPr/>
      <dgm:t>
        <a:bodyPr/>
        <a:lstStyle/>
        <a:p>
          <a:endParaRPr lang="de-DE"/>
        </a:p>
      </dgm:t>
    </dgm:pt>
    <dgm:pt modelId="{33B27F65-EE91-4DA3-B331-80A6322D40E4}" type="pres">
      <dgm:prSet presAssocID="{361768B5-F730-40F8-94A8-DE0F5BAD6877}" presName="parentText" presStyleLbl="node1" presStyleIdx="2" presStyleCnt="6">
        <dgm:presLayoutVars>
          <dgm:chMax val="0"/>
          <dgm:bulletEnabled val="1"/>
        </dgm:presLayoutVars>
      </dgm:prSet>
      <dgm:spPr/>
      <dgm:t>
        <a:bodyPr/>
        <a:lstStyle/>
        <a:p>
          <a:endParaRPr lang="de-DE"/>
        </a:p>
      </dgm:t>
    </dgm:pt>
    <dgm:pt modelId="{58385582-8913-43E6-A6DB-435D3DFAC924}" type="pres">
      <dgm:prSet presAssocID="{361768B5-F730-40F8-94A8-DE0F5BAD6877}" presName="negativeSpace" presStyleCnt="0"/>
      <dgm:spPr/>
    </dgm:pt>
    <dgm:pt modelId="{9E772C6F-B100-41A1-8790-18D40315466B}" type="pres">
      <dgm:prSet presAssocID="{361768B5-F730-40F8-94A8-DE0F5BAD6877}" presName="childText" presStyleLbl="conFgAcc1" presStyleIdx="2" presStyleCnt="6" custLinFactNeighborY="3933">
        <dgm:presLayoutVars>
          <dgm:bulletEnabled val="1"/>
        </dgm:presLayoutVars>
      </dgm:prSet>
      <dgm:spPr/>
    </dgm:pt>
    <dgm:pt modelId="{E7724478-34FA-499C-BA40-989323E5A896}" type="pres">
      <dgm:prSet presAssocID="{20AE3C51-6AEB-4C59-9B8B-17A686E92E52}" presName="spaceBetweenRectangles" presStyleCnt="0"/>
      <dgm:spPr/>
    </dgm:pt>
    <dgm:pt modelId="{C90D5394-EE66-45B3-910D-F65D1200B9DE}" type="pres">
      <dgm:prSet presAssocID="{330A2121-70BF-46A5-A650-A1EFB6A5173B}" presName="parentLin" presStyleCnt="0"/>
      <dgm:spPr/>
    </dgm:pt>
    <dgm:pt modelId="{BC8D7886-2DA5-4AC9-B83D-A502DF65507B}" type="pres">
      <dgm:prSet presAssocID="{330A2121-70BF-46A5-A650-A1EFB6A5173B}" presName="parentLeftMargin" presStyleLbl="node1" presStyleIdx="2" presStyleCnt="6"/>
      <dgm:spPr/>
      <dgm:t>
        <a:bodyPr/>
        <a:lstStyle/>
        <a:p>
          <a:endParaRPr lang="de-DE"/>
        </a:p>
      </dgm:t>
    </dgm:pt>
    <dgm:pt modelId="{5F793213-92BC-44E1-9578-E1F9B8488361}" type="pres">
      <dgm:prSet presAssocID="{330A2121-70BF-46A5-A650-A1EFB6A5173B}" presName="parentText" presStyleLbl="node1" presStyleIdx="3" presStyleCnt="6">
        <dgm:presLayoutVars>
          <dgm:chMax val="0"/>
          <dgm:bulletEnabled val="1"/>
        </dgm:presLayoutVars>
      </dgm:prSet>
      <dgm:spPr/>
      <dgm:t>
        <a:bodyPr/>
        <a:lstStyle/>
        <a:p>
          <a:endParaRPr lang="de-DE"/>
        </a:p>
      </dgm:t>
    </dgm:pt>
    <dgm:pt modelId="{D0EC01C6-95D1-43F4-9DBE-0BA184D64B29}" type="pres">
      <dgm:prSet presAssocID="{330A2121-70BF-46A5-A650-A1EFB6A5173B}" presName="negativeSpace" presStyleCnt="0"/>
      <dgm:spPr/>
    </dgm:pt>
    <dgm:pt modelId="{7C510FEB-786C-4EBC-BA9F-5549269930CE}" type="pres">
      <dgm:prSet presAssocID="{330A2121-70BF-46A5-A650-A1EFB6A5173B}" presName="childText" presStyleLbl="conFgAcc1" presStyleIdx="3" presStyleCnt="6">
        <dgm:presLayoutVars>
          <dgm:bulletEnabled val="1"/>
        </dgm:presLayoutVars>
      </dgm:prSet>
      <dgm:spPr/>
    </dgm:pt>
    <dgm:pt modelId="{25C31C51-4A79-4C4A-A9E1-DD3028108FBF}" type="pres">
      <dgm:prSet presAssocID="{1554ABEC-577E-44D0-A05F-C56D16FA634A}" presName="spaceBetweenRectangles" presStyleCnt="0"/>
      <dgm:spPr/>
    </dgm:pt>
    <dgm:pt modelId="{B49B3BE2-C59A-4256-A0A5-CE83B4CA8B26}" type="pres">
      <dgm:prSet presAssocID="{535B58B4-B8DF-4656-8A16-C1B8D19A66BD}" presName="parentLin" presStyleCnt="0"/>
      <dgm:spPr/>
    </dgm:pt>
    <dgm:pt modelId="{62938D66-8A7D-44E3-9746-6B963C52C097}" type="pres">
      <dgm:prSet presAssocID="{535B58B4-B8DF-4656-8A16-C1B8D19A66BD}" presName="parentLeftMargin" presStyleLbl="node1" presStyleIdx="3" presStyleCnt="6"/>
      <dgm:spPr/>
      <dgm:t>
        <a:bodyPr/>
        <a:lstStyle/>
        <a:p>
          <a:endParaRPr lang="de-DE"/>
        </a:p>
      </dgm:t>
    </dgm:pt>
    <dgm:pt modelId="{5A95EE6A-7607-4D8D-B6DA-51870E04223F}" type="pres">
      <dgm:prSet presAssocID="{535B58B4-B8DF-4656-8A16-C1B8D19A66BD}" presName="parentText" presStyleLbl="node1" presStyleIdx="4" presStyleCnt="6">
        <dgm:presLayoutVars>
          <dgm:chMax val="0"/>
          <dgm:bulletEnabled val="1"/>
        </dgm:presLayoutVars>
      </dgm:prSet>
      <dgm:spPr/>
      <dgm:t>
        <a:bodyPr/>
        <a:lstStyle/>
        <a:p>
          <a:endParaRPr lang="de-DE"/>
        </a:p>
      </dgm:t>
    </dgm:pt>
    <dgm:pt modelId="{07138F7F-517A-4DC9-B2CD-2145B6088335}" type="pres">
      <dgm:prSet presAssocID="{535B58B4-B8DF-4656-8A16-C1B8D19A66BD}" presName="negativeSpace" presStyleCnt="0"/>
      <dgm:spPr/>
    </dgm:pt>
    <dgm:pt modelId="{6B31F49A-2E6F-4FC5-8C17-FA400AEDCE7F}" type="pres">
      <dgm:prSet presAssocID="{535B58B4-B8DF-4656-8A16-C1B8D19A66BD}" presName="childText" presStyleLbl="conFgAcc1" presStyleIdx="4" presStyleCnt="6">
        <dgm:presLayoutVars>
          <dgm:bulletEnabled val="1"/>
        </dgm:presLayoutVars>
      </dgm:prSet>
      <dgm:spPr/>
    </dgm:pt>
    <dgm:pt modelId="{9FCE5065-5D9D-4066-9179-EFF3F1558327}" type="pres">
      <dgm:prSet presAssocID="{A311687F-CE18-402E-A33B-773B131CBA6F}" presName="spaceBetweenRectangles" presStyleCnt="0"/>
      <dgm:spPr/>
    </dgm:pt>
    <dgm:pt modelId="{43B8E843-CB4D-44C7-89EE-9E731E3B07A6}" type="pres">
      <dgm:prSet presAssocID="{185C9917-1665-4B12-B0C2-25ABB1B1555C}" presName="parentLin" presStyleCnt="0"/>
      <dgm:spPr/>
    </dgm:pt>
    <dgm:pt modelId="{CEC9ECB5-E424-4DA7-B0FC-0C9089BE109A}" type="pres">
      <dgm:prSet presAssocID="{185C9917-1665-4B12-B0C2-25ABB1B1555C}" presName="parentLeftMargin" presStyleLbl="node1" presStyleIdx="4" presStyleCnt="6"/>
      <dgm:spPr/>
      <dgm:t>
        <a:bodyPr/>
        <a:lstStyle/>
        <a:p>
          <a:endParaRPr lang="de-DE"/>
        </a:p>
      </dgm:t>
    </dgm:pt>
    <dgm:pt modelId="{D4BD20C8-3022-45B0-9BBE-23ACF2801B08}" type="pres">
      <dgm:prSet presAssocID="{185C9917-1665-4B12-B0C2-25ABB1B1555C}" presName="parentText" presStyleLbl="node1" presStyleIdx="5" presStyleCnt="6">
        <dgm:presLayoutVars>
          <dgm:chMax val="0"/>
          <dgm:bulletEnabled val="1"/>
        </dgm:presLayoutVars>
      </dgm:prSet>
      <dgm:spPr/>
      <dgm:t>
        <a:bodyPr/>
        <a:lstStyle/>
        <a:p>
          <a:endParaRPr lang="de-DE"/>
        </a:p>
      </dgm:t>
    </dgm:pt>
    <dgm:pt modelId="{9107CC51-B497-4BE5-8BA0-35D4587CD32C}" type="pres">
      <dgm:prSet presAssocID="{185C9917-1665-4B12-B0C2-25ABB1B1555C}" presName="negativeSpace" presStyleCnt="0"/>
      <dgm:spPr/>
    </dgm:pt>
    <dgm:pt modelId="{D3688FE5-B275-4F7C-AD3D-024FF32D3315}" type="pres">
      <dgm:prSet presAssocID="{185C9917-1665-4B12-B0C2-25ABB1B1555C}" presName="childText" presStyleLbl="conFgAcc1" presStyleIdx="5" presStyleCnt="6">
        <dgm:presLayoutVars>
          <dgm:bulletEnabled val="1"/>
        </dgm:presLayoutVars>
      </dgm:prSet>
      <dgm:spPr/>
    </dgm:pt>
  </dgm:ptLst>
  <dgm:cxnLst>
    <dgm:cxn modelId="{7809500C-0A6D-4C4F-B4D1-F438D79F90BA}" srcId="{70B2CD41-DA0B-4CE1-923A-932B9A06454B}" destId="{185C9917-1665-4B12-B0C2-25ABB1B1555C}" srcOrd="5" destOrd="0" parTransId="{588212CA-1384-4A22-9D26-B0F9FA80AAE9}" sibTransId="{CFFFD57C-ECD2-4BB5-99FE-5CCBED4F7931}"/>
    <dgm:cxn modelId="{54592D63-C32A-4DD3-971D-B9777463BD5D}" type="presOf" srcId="{70B2CD41-DA0B-4CE1-923A-932B9A06454B}" destId="{AF98B4CA-9C07-4987-B995-047E78125F5F}" srcOrd="0" destOrd="0" presId="urn:microsoft.com/office/officeart/2005/8/layout/list1"/>
    <dgm:cxn modelId="{D4D938CB-87B7-48B5-9F02-3B015D8CB9B1}" srcId="{70B2CD41-DA0B-4CE1-923A-932B9A06454B}" destId="{361768B5-F730-40F8-94A8-DE0F5BAD6877}" srcOrd="2" destOrd="0" parTransId="{A35DBF97-D781-4DE1-BA80-A132F51F781B}" sibTransId="{20AE3C51-6AEB-4C59-9B8B-17A686E92E52}"/>
    <dgm:cxn modelId="{3A8D9A72-97F1-4C8A-AC2A-44B39C7B0822}" srcId="{70B2CD41-DA0B-4CE1-923A-932B9A06454B}" destId="{535B58B4-B8DF-4656-8A16-C1B8D19A66BD}" srcOrd="4" destOrd="0" parTransId="{3032569E-EBEB-4BBB-A286-02512ECD469A}" sibTransId="{A311687F-CE18-402E-A33B-773B131CBA6F}"/>
    <dgm:cxn modelId="{5EB968BD-72CF-410C-9144-6D2F4ABE6341}" type="presOf" srcId="{330A2121-70BF-46A5-A650-A1EFB6A5173B}" destId="{BC8D7886-2DA5-4AC9-B83D-A502DF65507B}" srcOrd="0" destOrd="0" presId="urn:microsoft.com/office/officeart/2005/8/layout/list1"/>
    <dgm:cxn modelId="{E0DEB8FC-68EE-47D1-964C-14E27D2C5D5D}" type="presOf" srcId="{185C9917-1665-4B12-B0C2-25ABB1B1555C}" destId="{CEC9ECB5-E424-4DA7-B0FC-0C9089BE109A}" srcOrd="0" destOrd="0" presId="urn:microsoft.com/office/officeart/2005/8/layout/list1"/>
    <dgm:cxn modelId="{D05883F1-F63B-4E34-AF2D-C5BCA55468CA}" type="presOf" srcId="{185C9917-1665-4B12-B0C2-25ABB1B1555C}" destId="{D4BD20C8-3022-45B0-9BBE-23ACF2801B08}" srcOrd="1" destOrd="0" presId="urn:microsoft.com/office/officeart/2005/8/layout/list1"/>
    <dgm:cxn modelId="{E3F76060-D202-4CB5-8881-AC76CE1FA89B}" type="presOf" srcId="{535B58B4-B8DF-4656-8A16-C1B8D19A66BD}" destId="{62938D66-8A7D-44E3-9746-6B963C52C097}" srcOrd="0" destOrd="0" presId="urn:microsoft.com/office/officeart/2005/8/layout/list1"/>
    <dgm:cxn modelId="{4C38E7D8-8195-4464-B570-F8AC174224A8}" type="presOf" srcId="{8DCE507B-3BF4-40EC-B343-8B22E4F860E2}" destId="{2526F2CE-8418-4572-92C1-7266379CB17C}" srcOrd="1" destOrd="0" presId="urn:microsoft.com/office/officeart/2005/8/layout/list1"/>
    <dgm:cxn modelId="{20804A90-5C4C-4AE4-A40D-4AF141322B5F}" type="presOf" srcId="{361768B5-F730-40F8-94A8-DE0F5BAD6877}" destId="{D39F5628-02D5-47BF-AAA8-2B15D6E0626F}" srcOrd="0" destOrd="0" presId="urn:microsoft.com/office/officeart/2005/8/layout/list1"/>
    <dgm:cxn modelId="{86A0C03F-B6D6-45AB-841D-135FAA2D6A22}" srcId="{70B2CD41-DA0B-4CE1-923A-932B9A06454B}" destId="{855BFCAE-2153-4B11-981D-F94FE517DBCC}" srcOrd="0" destOrd="0" parTransId="{03A6C173-5C65-418F-AAB8-54DDFFF92B16}" sibTransId="{69B4D264-018A-4546-B250-710E2451B4A2}"/>
    <dgm:cxn modelId="{D282A2E7-9BD8-4561-968E-25EE31D1ED97}" type="presOf" srcId="{361768B5-F730-40F8-94A8-DE0F5BAD6877}" destId="{33B27F65-EE91-4DA3-B331-80A6322D40E4}" srcOrd="1" destOrd="0" presId="urn:microsoft.com/office/officeart/2005/8/layout/list1"/>
    <dgm:cxn modelId="{E7A08D29-EB27-4A22-82E5-6D437142770F}" type="presOf" srcId="{535B58B4-B8DF-4656-8A16-C1B8D19A66BD}" destId="{5A95EE6A-7607-4D8D-B6DA-51870E04223F}" srcOrd="1" destOrd="0" presId="urn:microsoft.com/office/officeart/2005/8/layout/list1"/>
    <dgm:cxn modelId="{F03994FD-9E86-4AED-8F0C-1216FD86997D}" type="presOf" srcId="{8DCE507B-3BF4-40EC-B343-8B22E4F860E2}" destId="{00944AF1-4BEC-492B-8B41-3EFE4777B652}" srcOrd="0" destOrd="0" presId="urn:microsoft.com/office/officeart/2005/8/layout/list1"/>
    <dgm:cxn modelId="{B9CAAEBD-14E6-495A-89BC-7F4D9107BB09}" type="presOf" srcId="{855BFCAE-2153-4B11-981D-F94FE517DBCC}" destId="{A54E5D01-FB54-460F-AE7B-84187159688F}" srcOrd="1" destOrd="0" presId="urn:microsoft.com/office/officeart/2005/8/layout/list1"/>
    <dgm:cxn modelId="{AE5DCE87-E499-45EB-9CC4-4E8AC1063690}" type="presOf" srcId="{330A2121-70BF-46A5-A650-A1EFB6A5173B}" destId="{5F793213-92BC-44E1-9578-E1F9B8488361}" srcOrd="1" destOrd="0" presId="urn:microsoft.com/office/officeart/2005/8/layout/list1"/>
    <dgm:cxn modelId="{7EB5B9E2-49DC-40B7-BD24-F665F06ACC29}" srcId="{70B2CD41-DA0B-4CE1-923A-932B9A06454B}" destId="{8DCE507B-3BF4-40EC-B343-8B22E4F860E2}" srcOrd="1" destOrd="0" parTransId="{3E98447B-A3D9-44F5-9BFA-776F8E5E505B}" sibTransId="{2B79F6EE-7892-48F8-B0CA-ED0517C0F35C}"/>
    <dgm:cxn modelId="{4FDF91DD-5E73-4CF1-9C60-BBF1C38C1E8E}" srcId="{70B2CD41-DA0B-4CE1-923A-932B9A06454B}" destId="{330A2121-70BF-46A5-A650-A1EFB6A5173B}" srcOrd="3" destOrd="0" parTransId="{6F17610C-3169-457F-9F5C-BB74D346788F}" sibTransId="{1554ABEC-577E-44D0-A05F-C56D16FA634A}"/>
    <dgm:cxn modelId="{9AFB7B01-E070-42DF-A00E-63C4DDA556F7}" type="presOf" srcId="{855BFCAE-2153-4B11-981D-F94FE517DBCC}" destId="{BB45E7DF-6849-4919-997B-6F9E2E51A77D}" srcOrd="0" destOrd="0" presId="urn:microsoft.com/office/officeart/2005/8/layout/list1"/>
    <dgm:cxn modelId="{5984B478-567F-46C6-8FDB-1F21B7E077B0}" type="presParOf" srcId="{AF98B4CA-9C07-4987-B995-047E78125F5F}" destId="{49706CF0-607C-4D70-AE34-AFAB4912674F}" srcOrd="0" destOrd="0" presId="urn:microsoft.com/office/officeart/2005/8/layout/list1"/>
    <dgm:cxn modelId="{AC829030-79A9-463D-811E-ED2AB028D4C2}" type="presParOf" srcId="{49706CF0-607C-4D70-AE34-AFAB4912674F}" destId="{BB45E7DF-6849-4919-997B-6F9E2E51A77D}" srcOrd="0" destOrd="0" presId="urn:microsoft.com/office/officeart/2005/8/layout/list1"/>
    <dgm:cxn modelId="{94258CA3-4307-447F-887D-1F7A01448B69}" type="presParOf" srcId="{49706CF0-607C-4D70-AE34-AFAB4912674F}" destId="{A54E5D01-FB54-460F-AE7B-84187159688F}" srcOrd="1" destOrd="0" presId="urn:microsoft.com/office/officeart/2005/8/layout/list1"/>
    <dgm:cxn modelId="{E3C88239-E833-4B90-BE6E-FDDABCE9DA87}" type="presParOf" srcId="{AF98B4CA-9C07-4987-B995-047E78125F5F}" destId="{4BCD2677-23DC-4F96-8BD8-EA33BF8AD6E0}" srcOrd="1" destOrd="0" presId="urn:microsoft.com/office/officeart/2005/8/layout/list1"/>
    <dgm:cxn modelId="{314CEF75-5A89-435B-A224-955DCF7BC5B6}" type="presParOf" srcId="{AF98B4CA-9C07-4987-B995-047E78125F5F}" destId="{19724153-77D0-4777-8D5B-899F84D5A28A}" srcOrd="2" destOrd="0" presId="urn:microsoft.com/office/officeart/2005/8/layout/list1"/>
    <dgm:cxn modelId="{D5CD6556-F5F6-42E1-A93E-9C4FBA6681A2}" type="presParOf" srcId="{AF98B4CA-9C07-4987-B995-047E78125F5F}" destId="{98173A3B-D448-41E7-8A0A-86E54434BB63}" srcOrd="3" destOrd="0" presId="urn:microsoft.com/office/officeart/2005/8/layout/list1"/>
    <dgm:cxn modelId="{5C963BD8-34DF-4802-A20C-A274DA91C350}" type="presParOf" srcId="{AF98B4CA-9C07-4987-B995-047E78125F5F}" destId="{F5BCCB9E-8A2B-4CDC-BB05-EDC51E14F6CF}" srcOrd="4" destOrd="0" presId="urn:microsoft.com/office/officeart/2005/8/layout/list1"/>
    <dgm:cxn modelId="{09A47D7B-3423-4792-AD88-AB68CB00AA72}" type="presParOf" srcId="{F5BCCB9E-8A2B-4CDC-BB05-EDC51E14F6CF}" destId="{00944AF1-4BEC-492B-8B41-3EFE4777B652}" srcOrd="0" destOrd="0" presId="urn:microsoft.com/office/officeart/2005/8/layout/list1"/>
    <dgm:cxn modelId="{544E01C3-0147-420C-9241-9E3515D51B59}" type="presParOf" srcId="{F5BCCB9E-8A2B-4CDC-BB05-EDC51E14F6CF}" destId="{2526F2CE-8418-4572-92C1-7266379CB17C}" srcOrd="1" destOrd="0" presId="urn:microsoft.com/office/officeart/2005/8/layout/list1"/>
    <dgm:cxn modelId="{BEFDBD8C-8178-4A5A-B457-E78245138E74}" type="presParOf" srcId="{AF98B4CA-9C07-4987-B995-047E78125F5F}" destId="{39D3A82F-2E04-4498-AA5A-F0D0FD17560E}" srcOrd="5" destOrd="0" presId="urn:microsoft.com/office/officeart/2005/8/layout/list1"/>
    <dgm:cxn modelId="{C221E838-37F0-417B-B52B-AB56CE6B63A9}" type="presParOf" srcId="{AF98B4CA-9C07-4987-B995-047E78125F5F}" destId="{31BA40FA-CFDA-4D04-A7D2-BCF374B00C48}" srcOrd="6" destOrd="0" presId="urn:microsoft.com/office/officeart/2005/8/layout/list1"/>
    <dgm:cxn modelId="{451CD6EA-ECCD-46ED-B1AC-368A964F7DC4}" type="presParOf" srcId="{AF98B4CA-9C07-4987-B995-047E78125F5F}" destId="{068A6259-FD6D-487E-8B7C-97ED3856CF7A}" srcOrd="7" destOrd="0" presId="urn:microsoft.com/office/officeart/2005/8/layout/list1"/>
    <dgm:cxn modelId="{B253D5B0-5488-47FC-9ACD-BDB13596AF82}" type="presParOf" srcId="{AF98B4CA-9C07-4987-B995-047E78125F5F}" destId="{68042426-6295-46ED-9257-D9C87D6CBCFB}" srcOrd="8" destOrd="0" presId="urn:microsoft.com/office/officeart/2005/8/layout/list1"/>
    <dgm:cxn modelId="{F4FE1B15-4F66-47CD-B1C6-165977486641}" type="presParOf" srcId="{68042426-6295-46ED-9257-D9C87D6CBCFB}" destId="{D39F5628-02D5-47BF-AAA8-2B15D6E0626F}" srcOrd="0" destOrd="0" presId="urn:microsoft.com/office/officeart/2005/8/layout/list1"/>
    <dgm:cxn modelId="{6481F8EC-C361-4B34-A637-9B5F1BCF08EC}" type="presParOf" srcId="{68042426-6295-46ED-9257-D9C87D6CBCFB}" destId="{33B27F65-EE91-4DA3-B331-80A6322D40E4}" srcOrd="1" destOrd="0" presId="urn:microsoft.com/office/officeart/2005/8/layout/list1"/>
    <dgm:cxn modelId="{37263ABB-D7A8-4C95-8DAE-A66D5A95D954}" type="presParOf" srcId="{AF98B4CA-9C07-4987-B995-047E78125F5F}" destId="{58385582-8913-43E6-A6DB-435D3DFAC924}" srcOrd="9" destOrd="0" presId="urn:microsoft.com/office/officeart/2005/8/layout/list1"/>
    <dgm:cxn modelId="{6E890330-6F79-48D9-97E2-7ACE7A151040}" type="presParOf" srcId="{AF98B4CA-9C07-4987-B995-047E78125F5F}" destId="{9E772C6F-B100-41A1-8790-18D40315466B}" srcOrd="10" destOrd="0" presId="urn:microsoft.com/office/officeart/2005/8/layout/list1"/>
    <dgm:cxn modelId="{A50A96AC-3F66-4481-B4AB-6A7726BF6C34}" type="presParOf" srcId="{AF98B4CA-9C07-4987-B995-047E78125F5F}" destId="{E7724478-34FA-499C-BA40-989323E5A896}" srcOrd="11" destOrd="0" presId="urn:microsoft.com/office/officeart/2005/8/layout/list1"/>
    <dgm:cxn modelId="{26CDA883-ED4E-435E-96F0-394FC9009902}" type="presParOf" srcId="{AF98B4CA-9C07-4987-B995-047E78125F5F}" destId="{C90D5394-EE66-45B3-910D-F65D1200B9DE}" srcOrd="12" destOrd="0" presId="urn:microsoft.com/office/officeart/2005/8/layout/list1"/>
    <dgm:cxn modelId="{93A47353-014C-4439-892D-2F0BEC4BAE45}" type="presParOf" srcId="{C90D5394-EE66-45B3-910D-F65D1200B9DE}" destId="{BC8D7886-2DA5-4AC9-B83D-A502DF65507B}" srcOrd="0" destOrd="0" presId="urn:microsoft.com/office/officeart/2005/8/layout/list1"/>
    <dgm:cxn modelId="{F43E8556-E8C6-4DED-A663-BAF8486E7EB9}" type="presParOf" srcId="{C90D5394-EE66-45B3-910D-F65D1200B9DE}" destId="{5F793213-92BC-44E1-9578-E1F9B8488361}" srcOrd="1" destOrd="0" presId="urn:microsoft.com/office/officeart/2005/8/layout/list1"/>
    <dgm:cxn modelId="{9D7E1F45-B30B-4D59-9433-E8C551747574}" type="presParOf" srcId="{AF98B4CA-9C07-4987-B995-047E78125F5F}" destId="{D0EC01C6-95D1-43F4-9DBE-0BA184D64B29}" srcOrd="13" destOrd="0" presId="urn:microsoft.com/office/officeart/2005/8/layout/list1"/>
    <dgm:cxn modelId="{73EF4321-2AF1-4433-ABC9-49818DDF74A5}" type="presParOf" srcId="{AF98B4CA-9C07-4987-B995-047E78125F5F}" destId="{7C510FEB-786C-4EBC-BA9F-5549269930CE}" srcOrd="14" destOrd="0" presId="urn:microsoft.com/office/officeart/2005/8/layout/list1"/>
    <dgm:cxn modelId="{55A16B4F-1CA9-48E4-B3C9-42814B3CB8A9}" type="presParOf" srcId="{AF98B4CA-9C07-4987-B995-047E78125F5F}" destId="{25C31C51-4A79-4C4A-A9E1-DD3028108FBF}" srcOrd="15" destOrd="0" presId="urn:microsoft.com/office/officeart/2005/8/layout/list1"/>
    <dgm:cxn modelId="{FEC04B50-4640-4A7C-A7D6-4AD84A95CA82}" type="presParOf" srcId="{AF98B4CA-9C07-4987-B995-047E78125F5F}" destId="{B49B3BE2-C59A-4256-A0A5-CE83B4CA8B26}" srcOrd="16" destOrd="0" presId="urn:microsoft.com/office/officeart/2005/8/layout/list1"/>
    <dgm:cxn modelId="{12198524-CB7D-424C-A761-2B1ADAC45385}" type="presParOf" srcId="{B49B3BE2-C59A-4256-A0A5-CE83B4CA8B26}" destId="{62938D66-8A7D-44E3-9746-6B963C52C097}" srcOrd="0" destOrd="0" presId="urn:microsoft.com/office/officeart/2005/8/layout/list1"/>
    <dgm:cxn modelId="{00E2121C-A0FA-4778-8E17-548CCC5C1E74}" type="presParOf" srcId="{B49B3BE2-C59A-4256-A0A5-CE83B4CA8B26}" destId="{5A95EE6A-7607-4D8D-B6DA-51870E04223F}" srcOrd="1" destOrd="0" presId="urn:microsoft.com/office/officeart/2005/8/layout/list1"/>
    <dgm:cxn modelId="{6EBA8481-07C8-49E9-B0C5-0034285AB805}" type="presParOf" srcId="{AF98B4CA-9C07-4987-B995-047E78125F5F}" destId="{07138F7F-517A-4DC9-B2CD-2145B6088335}" srcOrd="17" destOrd="0" presId="urn:microsoft.com/office/officeart/2005/8/layout/list1"/>
    <dgm:cxn modelId="{CF877123-51E5-4E74-8AFF-2418021D857F}" type="presParOf" srcId="{AF98B4CA-9C07-4987-B995-047E78125F5F}" destId="{6B31F49A-2E6F-4FC5-8C17-FA400AEDCE7F}" srcOrd="18" destOrd="0" presId="urn:microsoft.com/office/officeart/2005/8/layout/list1"/>
    <dgm:cxn modelId="{BCA879B9-51F8-4863-8F8E-9C5D4417C712}" type="presParOf" srcId="{AF98B4CA-9C07-4987-B995-047E78125F5F}" destId="{9FCE5065-5D9D-4066-9179-EFF3F1558327}" srcOrd="19" destOrd="0" presId="urn:microsoft.com/office/officeart/2005/8/layout/list1"/>
    <dgm:cxn modelId="{9C03B313-446C-478E-84D8-B88829FD172B}" type="presParOf" srcId="{AF98B4CA-9C07-4987-B995-047E78125F5F}" destId="{43B8E843-CB4D-44C7-89EE-9E731E3B07A6}" srcOrd="20" destOrd="0" presId="urn:microsoft.com/office/officeart/2005/8/layout/list1"/>
    <dgm:cxn modelId="{51F5015E-8A67-421C-8AC8-C6EA323A2F34}" type="presParOf" srcId="{43B8E843-CB4D-44C7-89EE-9E731E3B07A6}" destId="{CEC9ECB5-E424-4DA7-B0FC-0C9089BE109A}" srcOrd="0" destOrd="0" presId="urn:microsoft.com/office/officeart/2005/8/layout/list1"/>
    <dgm:cxn modelId="{2F89FAD4-25ED-4E42-9C32-756B5EB581C4}" type="presParOf" srcId="{43B8E843-CB4D-44C7-89EE-9E731E3B07A6}" destId="{D4BD20C8-3022-45B0-9BBE-23ACF2801B08}" srcOrd="1" destOrd="0" presId="urn:microsoft.com/office/officeart/2005/8/layout/list1"/>
    <dgm:cxn modelId="{27B35DAF-31D5-43CF-BF11-0AB06CFC3A1D}" type="presParOf" srcId="{AF98B4CA-9C07-4987-B995-047E78125F5F}" destId="{9107CC51-B497-4BE5-8BA0-35D4587CD32C}" srcOrd="21" destOrd="0" presId="urn:microsoft.com/office/officeart/2005/8/layout/list1"/>
    <dgm:cxn modelId="{03596498-4708-4435-9C29-E098E40FE620}" type="presParOf" srcId="{AF98B4CA-9C07-4987-B995-047E78125F5F}" destId="{D3688FE5-B275-4F7C-AD3D-024FF32D331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50AD1-10A2-43FA-83D9-26A67C954787}">
      <dsp:nvSpPr>
        <dsp:cNvPr id="0" name=""/>
        <dsp:cNvSpPr/>
      </dsp:nvSpPr>
      <dsp:spPr>
        <a:xfrm>
          <a:off x="0" y="636033"/>
          <a:ext cx="8229600"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AFB553-D83C-4BB4-9583-1799B67AED56}">
      <dsp:nvSpPr>
        <dsp:cNvPr id="0" name=""/>
        <dsp:cNvSpPr/>
      </dsp:nvSpPr>
      <dsp:spPr>
        <a:xfrm>
          <a:off x="411480" y="252273"/>
          <a:ext cx="5760720" cy="7675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55700">
            <a:lnSpc>
              <a:spcPct val="90000"/>
            </a:lnSpc>
            <a:spcBef>
              <a:spcPct val="0"/>
            </a:spcBef>
            <a:spcAft>
              <a:spcPct val="35000"/>
            </a:spcAft>
          </a:pPr>
          <a:r>
            <a:rPr lang="de-DE" sz="2600" b="1" kern="1200" dirty="0" smtClean="0">
              <a:solidFill>
                <a:schemeClr val="tx1"/>
              </a:solidFill>
            </a:rPr>
            <a:t>Humanität als Haltung</a:t>
          </a:r>
          <a:endParaRPr lang="de-DE" sz="2600" b="1" kern="1200" dirty="0">
            <a:solidFill>
              <a:schemeClr val="tx1"/>
            </a:solidFill>
          </a:endParaRPr>
        </a:p>
      </dsp:txBody>
      <dsp:txXfrm>
        <a:off x="448947" y="289740"/>
        <a:ext cx="5685786" cy="692586"/>
      </dsp:txXfrm>
    </dsp:sp>
    <dsp:sp modelId="{486AA637-F5B1-4F47-8602-546F9483D4E4}">
      <dsp:nvSpPr>
        <dsp:cNvPr id="0" name=""/>
        <dsp:cNvSpPr/>
      </dsp:nvSpPr>
      <dsp:spPr>
        <a:xfrm>
          <a:off x="0" y="1815393"/>
          <a:ext cx="8229600"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59745F-549B-4CC8-AEEB-3CB741A1FB24}">
      <dsp:nvSpPr>
        <dsp:cNvPr id="0" name=""/>
        <dsp:cNvSpPr/>
      </dsp:nvSpPr>
      <dsp:spPr>
        <a:xfrm>
          <a:off x="411480" y="1431633"/>
          <a:ext cx="5760720" cy="7675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55700">
            <a:lnSpc>
              <a:spcPct val="90000"/>
            </a:lnSpc>
            <a:spcBef>
              <a:spcPct val="0"/>
            </a:spcBef>
            <a:spcAft>
              <a:spcPct val="35000"/>
            </a:spcAft>
          </a:pPr>
          <a:r>
            <a:rPr lang="de-DE" sz="2600" b="1" kern="1200" dirty="0" smtClean="0">
              <a:solidFill>
                <a:schemeClr val="tx1"/>
              </a:solidFill>
            </a:rPr>
            <a:t>Autonomie/Individualität/Freiheit</a:t>
          </a:r>
          <a:endParaRPr lang="de-DE" sz="2600" b="1" kern="1200" dirty="0">
            <a:solidFill>
              <a:schemeClr val="tx1"/>
            </a:solidFill>
          </a:endParaRPr>
        </a:p>
      </dsp:txBody>
      <dsp:txXfrm>
        <a:off x="448947" y="1469100"/>
        <a:ext cx="5685786" cy="692586"/>
      </dsp:txXfrm>
    </dsp:sp>
    <dsp:sp modelId="{992DA163-4F8F-467A-A1C1-6A1723526C82}">
      <dsp:nvSpPr>
        <dsp:cNvPr id="0" name=""/>
        <dsp:cNvSpPr/>
      </dsp:nvSpPr>
      <dsp:spPr>
        <a:xfrm>
          <a:off x="0" y="2994753"/>
          <a:ext cx="8229600"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6915DE-A336-4214-9FA8-2AC7615F3DC4}">
      <dsp:nvSpPr>
        <dsp:cNvPr id="0" name=""/>
        <dsp:cNvSpPr/>
      </dsp:nvSpPr>
      <dsp:spPr>
        <a:xfrm>
          <a:off x="411480" y="2610993"/>
          <a:ext cx="5760720" cy="7675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55700">
            <a:lnSpc>
              <a:spcPct val="90000"/>
            </a:lnSpc>
            <a:spcBef>
              <a:spcPct val="0"/>
            </a:spcBef>
            <a:spcAft>
              <a:spcPct val="35000"/>
            </a:spcAft>
          </a:pPr>
          <a:r>
            <a:rPr lang="de-DE" sz="2600" b="1" kern="1200" dirty="0" smtClean="0">
              <a:solidFill>
                <a:schemeClr val="tx1"/>
              </a:solidFill>
            </a:rPr>
            <a:t>Allseitig entfaltete Persönlichkeit</a:t>
          </a:r>
          <a:endParaRPr lang="de-DE" sz="2600" b="1" kern="1200" dirty="0">
            <a:solidFill>
              <a:schemeClr val="tx1"/>
            </a:solidFill>
          </a:endParaRPr>
        </a:p>
      </dsp:txBody>
      <dsp:txXfrm>
        <a:off x="448947" y="2648460"/>
        <a:ext cx="5685786" cy="692586"/>
      </dsp:txXfrm>
    </dsp:sp>
    <dsp:sp modelId="{4FDC221C-0295-4993-B1B0-48E925F3E89C}">
      <dsp:nvSpPr>
        <dsp:cNvPr id="0" name=""/>
        <dsp:cNvSpPr/>
      </dsp:nvSpPr>
      <dsp:spPr>
        <a:xfrm>
          <a:off x="0" y="4174114"/>
          <a:ext cx="8229600"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3B5977-09AB-4DDE-9473-E27619367B88}">
      <dsp:nvSpPr>
        <dsp:cNvPr id="0" name=""/>
        <dsp:cNvSpPr/>
      </dsp:nvSpPr>
      <dsp:spPr>
        <a:xfrm>
          <a:off x="411480" y="3790354"/>
          <a:ext cx="5760720" cy="7675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55700">
            <a:lnSpc>
              <a:spcPct val="90000"/>
            </a:lnSpc>
            <a:spcBef>
              <a:spcPct val="0"/>
            </a:spcBef>
            <a:spcAft>
              <a:spcPct val="35000"/>
            </a:spcAft>
          </a:pPr>
          <a:r>
            <a:rPr lang="de-DE" sz="2600" b="1" kern="1200" dirty="0" smtClean="0">
              <a:solidFill>
                <a:schemeClr val="tx1"/>
              </a:solidFill>
            </a:rPr>
            <a:t>Intellektuelle Rechtschaffenheit</a:t>
          </a:r>
          <a:endParaRPr lang="de-DE" sz="2600" b="1" kern="1200" dirty="0">
            <a:solidFill>
              <a:schemeClr val="tx1"/>
            </a:solidFill>
          </a:endParaRPr>
        </a:p>
      </dsp:txBody>
      <dsp:txXfrm>
        <a:off x="448947" y="3827821"/>
        <a:ext cx="5685786"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24153-77D0-4777-8D5B-899F84D5A28A}">
      <dsp:nvSpPr>
        <dsp:cNvPr id="0" name=""/>
        <dsp:cNvSpPr/>
      </dsp:nvSpPr>
      <dsp:spPr>
        <a:xfrm>
          <a:off x="0" y="865283"/>
          <a:ext cx="60960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E5D01-FB54-460F-AE7B-84187159688F}">
      <dsp:nvSpPr>
        <dsp:cNvPr id="0" name=""/>
        <dsp:cNvSpPr/>
      </dsp:nvSpPr>
      <dsp:spPr>
        <a:xfrm>
          <a:off x="304800" y="629123"/>
          <a:ext cx="426720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de-DE" sz="1600" b="1" kern="1200" dirty="0" smtClean="0">
              <a:solidFill>
                <a:schemeClr val="tx1"/>
              </a:solidFill>
            </a:rPr>
            <a:t>Abstellen auf Verwendungssituationen</a:t>
          </a:r>
          <a:endParaRPr lang="de-DE" sz="1600" b="1" kern="1200" dirty="0">
            <a:solidFill>
              <a:schemeClr val="tx1"/>
            </a:solidFill>
          </a:endParaRPr>
        </a:p>
      </dsp:txBody>
      <dsp:txXfrm>
        <a:off x="327857" y="652180"/>
        <a:ext cx="4221086" cy="426206"/>
      </dsp:txXfrm>
    </dsp:sp>
    <dsp:sp modelId="{31BA40FA-CFDA-4D04-A7D2-BCF374B00C48}">
      <dsp:nvSpPr>
        <dsp:cNvPr id="0" name=""/>
        <dsp:cNvSpPr/>
      </dsp:nvSpPr>
      <dsp:spPr>
        <a:xfrm>
          <a:off x="0" y="1591043"/>
          <a:ext cx="60960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26F2CE-8418-4572-92C1-7266379CB17C}">
      <dsp:nvSpPr>
        <dsp:cNvPr id="0" name=""/>
        <dsp:cNvSpPr/>
      </dsp:nvSpPr>
      <dsp:spPr>
        <a:xfrm>
          <a:off x="304800" y="1354883"/>
          <a:ext cx="426720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de-DE" sz="1600" b="1" kern="1200" dirty="0" smtClean="0">
              <a:solidFill>
                <a:schemeClr val="tx1"/>
              </a:solidFill>
            </a:rPr>
            <a:t>Lernzielformulierung</a:t>
          </a:r>
          <a:endParaRPr lang="de-DE" sz="1600" b="1" kern="1200" dirty="0">
            <a:solidFill>
              <a:schemeClr val="tx1"/>
            </a:solidFill>
          </a:endParaRPr>
        </a:p>
      </dsp:txBody>
      <dsp:txXfrm>
        <a:off x="327857" y="1377940"/>
        <a:ext cx="4221086" cy="426206"/>
      </dsp:txXfrm>
    </dsp:sp>
    <dsp:sp modelId="{9E772C6F-B100-41A1-8790-18D40315466B}">
      <dsp:nvSpPr>
        <dsp:cNvPr id="0" name=""/>
        <dsp:cNvSpPr/>
      </dsp:nvSpPr>
      <dsp:spPr>
        <a:xfrm>
          <a:off x="0" y="2320201"/>
          <a:ext cx="60960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B27F65-EE91-4DA3-B331-80A6322D40E4}">
      <dsp:nvSpPr>
        <dsp:cNvPr id="0" name=""/>
        <dsp:cNvSpPr/>
      </dsp:nvSpPr>
      <dsp:spPr>
        <a:xfrm>
          <a:off x="304800" y="2080643"/>
          <a:ext cx="426720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de-DE" sz="1600" b="1" kern="1200" dirty="0" smtClean="0">
              <a:solidFill>
                <a:schemeClr val="tx1"/>
              </a:solidFill>
            </a:rPr>
            <a:t>Offenheit </a:t>
          </a:r>
          <a:endParaRPr lang="de-DE" sz="1600" b="1" kern="1200" dirty="0">
            <a:solidFill>
              <a:schemeClr val="tx1"/>
            </a:solidFill>
          </a:endParaRPr>
        </a:p>
      </dsp:txBody>
      <dsp:txXfrm>
        <a:off x="327857" y="2103700"/>
        <a:ext cx="4221086" cy="426206"/>
      </dsp:txXfrm>
    </dsp:sp>
    <dsp:sp modelId="{7C510FEB-786C-4EBC-BA9F-5549269930CE}">
      <dsp:nvSpPr>
        <dsp:cNvPr id="0" name=""/>
        <dsp:cNvSpPr/>
      </dsp:nvSpPr>
      <dsp:spPr>
        <a:xfrm>
          <a:off x="0" y="3042563"/>
          <a:ext cx="60960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793213-92BC-44E1-9578-E1F9B8488361}">
      <dsp:nvSpPr>
        <dsp:cNvPr id="0" name=""/>
        <dsp:cNvSpPr/>
      </dsp:nvSpPr>
      <dsp:spPr>
        <a:xfrm>
          <a:off x="304800" y="2806403"/>
          <a:ext cx="426720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de-DE" sz="1600" b="1" kern="1200" dirty="0" smtClean="0">
              <a:solidFill>
                <a:schemeClr val="tx1"/>
              </a:solidFill>
            </a:rPr>
            <a:t>Lernerfolgskontrolle</a:t>
          </a:r>
          <a:endParaRPr lang="de-DE" sz="1600" b="1" kern="1200" dirty="0">
            <a:solidFill>
              <a:schemeClr val="tx1"/>
            </a:solidFill>
          </a:endParaRPr>
        </a:p>
      </dsp:txBody>
      <dsp:txXfrm>
        <a:off x="327857" y="2829460"/>
        <a:ext cx="4221086" cy="426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24153-77D0-4777-8D5B-899F84D5A28A}">
      <dsp:nvSpPr>
        <dsp:cNvPr id="0" name=""/>
        <dsp:cNvSpPr/>
      </dsp:nvSpPr>
      <dsp:spPr>
        <a:xfrm>
          <a:off x="0" y="258143"/>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E5D01-FB54-460F-AE7B-84187159688F}">
      <dsp:nvSpPr>
        <dsp:cNvPr id="0" name=""/>
        <dsp:cNvSpPr/>
      </dsp:nvSpPr>
      <dsp:spPr>
        <a:xfrm>
          <a:off x="304800" y="367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err="1" smtClean="0">
              <a:solidFill>
                <a:schemeClr val="tx1"/>
              </a:solidFill>
            </a:rPr>
            <a:t>Adressatenorientierung</a:t>
          </a:r>
          <a:endParaRPr lang="de-DE" sz="1800" b="1" kern="1200" dirty="0">
            <a:solidFill>
              <a:schemeClr val="tx1"/>
            </a:solidFill>
          </a:endParaRPr>
        </a:p>
      </dsp:txBody>
      <dsp:txXfrm>
        <a:off x="326416" y="58359"/>
        <a:ext cx="4223968" cy="399568"/>
      </dsp:txXfrm>
    </dsp:sp>
    <dsp:sp modelId="{31BA40FA-CFDA-4D04-A7D2-BCF374B00C48}">
      <dsp:nvSpPr>
        <dsp:cNvPr id="0" name=""/>
        <dsp:cNvSpPr/>
      </dsp:nvSpPr>
      <dsp:spPr>
        <a:xfrm>
          <a:off x="0" y="938543"/>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26F2CE-8418-4572-92C1-7266379CB17C}">
      <dsp:nvSpPr>
        <dsp:cNvPr id="0" name=""/>
        <dsp:cNvSpPr/>
      </dsp:nvSpPr>
      <dsp:spPr>
        <a:xfrm>
          <a:off x="304800" y="7171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smtClean="0">
              <a:solidFill>
                <a:schemeClr val="tx1"/>
              </a:solidFill>
            </a:rPr>
            <a:t>Kursberatung/“Passung“</a:t>
          </a:r>
          <a:endParaRPr lang="de-DE" sz="1800" b="1" kern="1200" dirty="0">
            <a:solidFill>
              <a:schemeClr val="tx1"/>
            </a:solidFill>
          </a:endParaRPr>
        </a:p>
      </dsp:txBody>
      <dsp:txXfrm>
        <a:off x="326416" y="738759"/>
        <a:ext cx="4223968" cy="399568"/>
      </dsp:txXfrm>
    </dsp:sp>
    <dsp:sp modelId="{9E772C6F-B100-41A1-8790-18D40315466B}">
      <dsp:nvSpPr>
        <dsp:cNvPr id="0" name=""/>
        <dsp:cNvSpPr/>
      </dsp:nvSpPr>
      <dsp:spPr>
        <a:xfrm>
          <a:off x="0" y="1622128"/>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B27F65-EE91-4DA3-B331-80A6322D40E4}">
      <dsp:nvSpPr>
        <dsp:cNvPr id="0" name=""/>
        <dsp:cNvSpPr/>
      </dsp:nvSpPr>
      <dsp:spPr>
        <a:xfrm>
          <a:off x="304800" y="13975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smtClean="0">
              <a:solidFill>
                <a:schemeClr val="tx1"/>
              </a:solidFill>
            </a:rPr>
            <a:t>Bedürfnis-/Interessenabfrage</a:t>
          </a:r>
          <a:r>
            <a:rPr lang="de-DE" sz="1500" b="1" kern="1200" dirty="0" smtClean="0">
              <a:solidFill>
                <a:schemeClr val="tx1"/>
              </a:solidFill>
            </a:rPr>
            <a:t> </a:t>
          </a:r>
          <a:endParaRPr lang="de-DE" sz="1500" b="1" kern="1200" dirty="0">
            <a:solidFill>
              <a:schemeClr val="tx1"/>
            </a:solidFill>
          </a:endParaRPr>
        </a:p>
      </dsp:txBody>
      <dsp:txXfrm>
        <a:off x="326416" y="1419159"/>
        <a:ext cx="4223968" cy="399568"/>
      </dsp:txXfrm>
    </dsp:sp>
    <dsp:sp modelId="{7C510FEB-786C-4EBC-BA9F-5549269930CE}">
      <dsp:nvSpPr>
        <dsp:cNvPr id="0" name=""/>
        <dsp:cNvSpPr/>
      </dsp:nvSpPr>
      <dsp:spPr>
        <a:xfrm>
          <a:off x="0" y="2299343"/>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793213-92BC-44E1-9578-E1F9B8488361}">
      <dsp:nvSpPr>
        <dsp:cNvPr id="0" name=""/>
        <dsp:cNvSpPr/>
      </dsp:nvSpPr>
      <dsp:spPr>
        <a:xfrm>
          <a:off x="304800" y="20779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smtClean="0">
              <a:solidFill>
                <a:schemeClr val="tx1"/>
              </a:solidFill>
            </a:rPr>
            <a:t>Metakommunikation</a:t>
          </a:r>
          <a:endParaRPr lang="de-DE" sz="1800" b="1" kern="1200" dirty="0">
            <a:solidFill>
              <a:schemeClr val="tx1"/>
            </a:solidFill>
          </a:endParaRPr>
        </a:p>
      </dsp:txBody>
      <dsp:txXfrm>
        <a:off x="326416" y="2099559"/>
        <a:ext cx="4223968" cy="399568"/>
      </dsp:txXfrm>
    </dsp:sp>
    <dsp:sp modelId="{6B31F49A-2E6F-4FC5-8C17-FA400AEDCE7F}">
      <dsp:nvSpPr>
        <dsp:cNvPr id="0" name=""/>
        <dsp:cNvSpPr/>
      </dsp:nvSpPr>
      <dsp:spPr>
        <a:xfrm>
          <a:off x="0" y="2979743"/>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95EE6A-7607-4D8D-B6DA-51870E04223F}">
      <dsp:nvSpPr>
        <dsp:cNvPr id="0" name=""/>
        <dsp:cNvSpPr/>
      </dsp:nvSpPr>
      <dsp:spPr>
        <a:xfrm>
          <a:off x="304800" y="27583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smtClean="0">
              <a:solidFill>
                <a:schemeClr val="tx1"/>
              </a:solidFill>
            </a:rPr>
            <a:t>Gruppendynamik</a:t>
          </a:r>
          <a:endParaRPr lang="de-DE" sz="1800" b="1" kern="1200" dirty="0">
            <a:solidFill>
              <a:schemeClr val="tx1"/>
            </a:solidFill>
          </a:endParaRPr>
        </a:p>
      </dsp:txBody>
      <dsp:txXfrm>
        <a:off x="326416" y="2779959"/>
        <a:ext cx="4223968" cy="399568"/>
      </dsp:txXfrm>
    </dsp:sp>
    <dsp:sp modelId="{D3688FE5-B275-4F7C-AD3D-024FF32D3315}">
      <dsp:nvSpPr>
        <dsp:cNvPr id="0" name=""/>
        <dsp:cNvSpPr/>
      </dsp:nvSpPr>
      <dsp:spPr>
        <a:xfrm>
          <a:off x="0" y="3660143"/>
          <a:ext cx="60960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BD20C8-3022-45B0-9BBE-23ACF2801B08}">
      <dsp:nvSpPr>
        <dsp:cNvPr id="0" name=""/>
        <dsp:cNvSpPr/>
      </dsp:nvSpPr>
      <dsp:spPr>
        <a:xfrm>
          <a:off x="304800" y="3438743"/>
          <a:ext cx="426720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de-DE" sz="1800" b="1" kern="1200" dirty="0" smtClean="0">
              <a:solidFill>
                <a:schemeClr val="tx1"/>
              </a:solidFill>
            </a:rPr>
            <a:t>Evaluation</a:t>
          </a:r>
          <a:endParaRPr lang="de-DE" sz="1800" b="1" kern="1200" dirty="0">
            <a:solidFill>
              <a:schemeClr val="tx1"/>
            </a:solidFill>
          </a:endParaRPr>
        </a:p>
      </dsp:txBody>
      <dsp:txXfrm>
        <a:off x="326416" y="3460359"/>
        <a:ext cx="422396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1351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1351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1351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D95764-C963-498D-B9B2-18ACB4AB74DA}" type="slidenum">
              <a:rPr lang="de-DE"/>
              <a:pPr>
                <a:defRPr/>
              </a:pPr>
              <a:t>‹Nr.›</a:t>
            </a:fld>
            <a:endParaRPr lang="de-DE"/>
          </a:p>
        </p:txBody>
      </p:sp>
    </p:spTree>
    <p:extLst>
      <p:ext uri="{BB962C8B-B14F-4D97-AF65-F5344CB8AC3E}">
        <p14:creationId xmlns:p14="http://schemas.microsoft.com/office/powerpoint/2010/main" val="894699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36868"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4103"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28C8103-8147-4785-807B-5430C77C7DF3}" type="slidenum">
              <a:rPr lang="de-DE"/>
              <a:pPr>
                <a:defRPr/>
              </a:pPr>
              <a:t>‹Nr.›</a:t>
            </a:fld>
            <a:endParaRPr lang="de-DE"/>
          </a:p>
        </p:txBody>
      </p:sp>
    </p:spTree>
    <p:extLst>
      <p:ext uri="{BB962C8B-B14F-4D97-AF65-F5344CB8AC3E}">
        <p14:creationId xmlns:p14="http://schemas.microsoft.com/office/powerpoint/2010/main" val="3328755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a:ln/>
        </p:spPr>
      </p:sp>
      <p:sp>
        <p:nvSpPr>
          <p:cNvPr id="16387" name="Notizenplatzhalter 2"/>
          <p:cNvSpPr>
            <a:spLocks noGrp="1"/>
          </p:cNvSpPr>
          <p:nvPr>
            <p:ph type="body" idx="1"/>
          </p:nvPr>
        </p:nvSpPr>
        <p:spPr>
          <a:noFill/>
          <a:ln/>
        </p:spPr>
        <p:txBody>
          <a:bodyPr/>
          <a:lstStyle/>
          <a:p>
            <a:endParaRPr lang="de-DE" smtClean="0"/>
          </a:p>
        </p:txBody>
      </p:sp>
      <p:sp>
        <p:nvSpPr>
          <p:cNvPr id="16388" name="Foliennummernplatzhalter 3"/>
          <p:cNvSpPr>
            <a:spLocks noGrp="1"/>
          </p:cNvSpPr>
          <p:nvPr>
            <p:ph type="sldNum" sz="quarter" idx="5"/>
          </p:nvPr>
        </p:nvSpPr>
        <p:spPr>
          <a:noFill/>
        </p:spPr>
        <p:txBody>
          <a:bodyPr/>
          <a:lstStyle/>
          <a:p>
            <a:fld id="{D7515A1D-00A1-4E7C-9442-49A4636D4D06}" type="slidenum">
              <a:rPr lang="de-DE" smtClean="0"/>
              <a:pPr/>
              <a:t>1</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CCAD1D3-EE21-4548-A08D-AAEC5DFE4843}" type="slidenum">
              <a:rPr lang="de-DE" smtClean="0"/>
              <a:pPr/>
              <a:t>3</a:t>
            </a:fld>
            <a:endParaRPr lang="de-DE"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D02F78-83DB-4FB3-B944-9A4955DCF232}" type="slidenum">
              <a:rPr lang="de-DE"/>
              <a:pPr/>
              <a:t>4</a:t>
            </a:fld>
            <a:endParaRPr lang="de-DE"/>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54418-3DC6-4DDF-8685-7421427379B0}" type="slidenum">
              <a:rPr lang="de-DE"/>
              <a:pPr/>
              <a:t>5</a:t>
            </a:fld>
            <a:endParaRPr lang="de-DE"/>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FAED0BA-5A09-4671-A0A9-107A4E9F377F}" type="slidenum">
              <a:rPr lang="de-DE" smtClean="0"/>
              <a:pPr/>
              <a:t>6</a:t>
            </a:fld>
            <a:endParaRPr lang="de-DE"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81BCF38-8AF7-4B8E-A876-ADD9C6042C31}" type="slidenum">
              <a:rPr lang="de-DE" smtClean="0"/>
              <a:pPr/>
              <a:t>7</a:t>
            </a:fld>
            <a:endParaRPr lang="de-DE"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EE886E7-9F80-4A4B-BABE-F9FFE0AC85FC}" type="slidenum">
              <a:rPr lang="de-DE" smtClean="0"/>
              <a:pPr/>
              <a:t>8</a:t>
            </a:fld>
            <a:endParaRPr lang="de-DE"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05A57B-E41B-4FC2-8235-931D24C10800}" type="slidenum">
              <a:rPr lang="de-DE"/>
              <a:pPr/>
              <a:t>16</a:t>
            </a:fld>
            <a:endParaRPr lang="de-DE"/>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8964613" y="692150"/>
            <a:ext cx="179387" cy="6165850"/>
          </a:xfrm>
          <a:prstGeom prst="rect">
            <a:avLst/>
          </a:prstGeom>
          <a:solidFill>
            <a:srgbClr val="0066FF"/>
          </a:solidFill>
          <a:ln w="9525">
            <a:noFill/>
            <a:miter lim="800000"/>
            <a:headEnd/>
            <a:tailEnd/>
          </a:ln>
          <a:effectLst/>
        </p:spPr>
        <p:txBody>
          <a:bodyPr wrap="none" anchor="ctr"/>
          <a:lstStyle/>
          <a:p>
            <a:pPr algn="ctr">
              <a:defRPr/>
            </a:pPr>
            <a:endParaRPr lang="de-DE" sz="2000"/>
          </a:p>
        </p:txBody>
      </p:sp>
      <p:sp>
        <p:nvSpPr>
          <p:cNvPr id="1033" name="Rectangle 9"/>
          <p:cNvSpPr>
            <a:spLocks noChangeArrowheads="1"/>
          </p:cNvSpPr>
          <p:nvPr/>
        </p:nvSpPr>
        <p:spPr bwMode="auto">
          <a:xfrm>
            <a:off x="0" y="0"/>
            <a:ext cx="8964613" cy="692150"/>
          </a:xfrm>
          <a:prstGeom prst="rect">
            <a:avLst/>
          </a:prstGeom>
          <a:solidFill>
            <a:srgbClr val="003399"/>
          </a:solidFill>
          <a:ln w="9525">
            <a:noFill/>
            <a:miter lim="800000"/>
            <a:headEnd/>
            <a:tailEnd/>
          </a:ln>
          <a:effectLst/>
        </p:spPr>
        <p:txBody>
          <a:bodyPr wrap="none" anchor="ctr"/>
          <a:lstStyle/>
          <a:p>
            <a:pPr>
              <a:defRPr/>
            </a:pPr>
            <a:endParaRPr lang="de-DE"/>
          </a:p>
        </p:txBody>
      </p:sp>
      <p:pic>
        <p:nvPicPr>
          <p:cNvPr id="8196" name="Picture 17" descr="DIE-Logo-M-P300"/>
          <p:cNvPicPr>
            <a:picLocks noChangeAspect="1" noChangeArrowheads="1"/>
          </p:cNvPicPr>
          <p:nvPr/>
        </p:nvPicPr>
        <p:blipFill>
          <a:blip r:embed="rId13" cstate="print"/>
          <a:srcRect/>
          <a:stretch>
            <a:fillRect/>
          </a:stretch>
        </p:blipFill>
        <p:spPr bwMode="auto">
          <a:xfrm>
            <a:off x="8061325" y="6196013"/>
            <a:ext cx="666750" cy="4333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charset="0"/>
        </a:defRPr>
      </a:lvl2pPr>
      <a:lvl3pPr algn="l" rtl="0" eaLnBrk="0" fontAlgn="base" hangingPunct="0">
        <a:spcBef>
          <a:spcPct val="0"/>
        </a:spcBef>
        <a:spcAft>
          <a:spcPct val="0"/>
        </a:spcAft>
        <a:defRPr sz="2400">
          <a:solidFill>
            <a:schemeClr val="bg1"/>
          </a:solidFill>
          <a:latin typeface="Arial" charset="0"/>
        </a:defRPr>
      </a:lvl3pPr>
      <a:lvl4pPr algn="l" rtl="0" eaLnBrk="0" fontAlgn="base" hangingPunct="0">
        <a:spcBef>
          <a:spcPct val="0"/>
        </a:spcBef>
        <a:spcAft>
          <a:spcPct val="0"/>
        </a:spcAft>
        <a:defRPr sz="2400">
          <a:solidFill>
            <a:schemeClr val="bg1"/>
          </a:solidFill>
          <a:latin typeface="Arial" charset="0"/>
        </a:defRPr>
      </a:lvl4pPr>
      <a:lvl5pPr algn="l" rtl="0" eaLnBrk="0" fontAlgn="base" hangingPunct="0">
        <a:spcBef>
          <a:spcPct val="0"/>
        </a:spcBef>
        <a:spcAft>
          <a:spcPct val="0"/>
        </a:spcAft>
        <a:defRPr sz="2400">
          <a:solidFill>
            <a:schemeClr val="bg1"/>
          </a:solidFill>
          <a:latin typeface="Arial" charset="0"/>
        </a:defRPr>
      </a:lvl5pPr>
      <a:lvl6pPr marL="457200" algn="l" rtl="0" fontAlgn="base">
        <a:spcBef>
          <a:spcPct val="0"/>
        </a:spcBef>
        <a:spcAft>
          <a:spcPct val="0"/>
        </a:spcAft>
        <a:defRPr sz="2400">
          <a:solidFill>
            <a:schemeClr val="bg1"/>
          </a:solidFill>
          <a:latin typeface="Arial" charset="0"/>
        </a:defRPr>
      </a:lvl6pPr>
      <a:lvl7pPr marL="914400" algn="l" rtl="0" fontAlgn="base">
        <a:spcBef>
          <a:spcPct val="0"/>
        </a:spcBef>
        <a:spcAft>
          <a:spcPct val="0"/>
        </a:spcAft>
        <a:defRPr sz="2400">
          <a:solidFill>
            <a:schemeClr val="bg1"/>
          </a:solidFill>
          <a:latin typeface="Arial" charset="0"/>
        </a:defRPr>
      </a:lvl7pPr>
      <a:lvl8pPr marL="1371600" algn="l" rtl="0" fontAlgn="base">
        <a:spcBef>
          <a:spcPct val="0"/>
        </a:spcBef>
        <a:spcAft>
          <a:spcPct val="0"/>
        </a:spcAft>
        <a:defRPr sz="2400">
          <a:solidFill>
            <a:schemeClr val="bg1"/>
          </a:solidFill>
          <a:latin typeface="Arial" charset="0"/>
        </a:defRPr>
      </a:lvl8pPr>
      <a:lvl9pPr marL="1828800" algn="l" rtl="0" fontAlgn="base">
        <a:spcBef>
          <a:spcPct val="0"/>
        </a:spcBef>
        <a:spcAft>
          <a:spcPct val="0"/>
        </a:spcAft>
        <a:defRPr sz="2400">
          <a:solidFill>
            <a:schemeClr val="bg1"/>
          </a:solidFill>
          <a:latin typeface="Arial" charset="0"/>
        </a:defRPr>
      </a:lvl9pPr>
    </p:titleStyle>
    <p:bodyStyle>
      <a:lvl1pPr marL="342900" indent="-342900" algn="l" rtl="0" eaLnBrk="0" fontAlgn="base" hangingPunct="0">
        <a:spcBef>
          <a:spcPct val="20000"/>
        </a:spcBef>
        <a:spcAft>
          <a:spcPct val="0"/>
        </a:spcAft>
        <a:defRPr sz="3200" b="1">
          <a:solidFill>
            <a:srgbClr val="003399"/>
          </a:solidFill>
          <a:latin typeface="+mn-lt"/>
          <a:ea typeface="+mn-ea"/>
          <a:cs typeface="+mn-cs"/>
        </a:defRPr>
      </a:lvl1pPr>
      <a:lvl2pPr marL="742950" indent="-285750" algn="l" rtl="0" eaLnBrk="0" fontAlgn="base" hangingPunct="0">
        <a:spcBef>
          <a:spcPct val="20000"/>
        </a:spcBef>
        <a:spcAft>
          <a:spcPct val="0"/>
        </a:spcAft>
        <a:defRPr sz="3200">
          <a:solidFill>
            <a:srgbClr val="003399"/>
          </a:solidFill>
          <a:latin typeface="+mn-lt"/>
        </a:defRPr>
      </a:lvl2pPr>
      <a:lvl3pPr marL="1143000" indent="-228600" algn="l" rtl="0" eaLnBrk="0" fontAlgn="base" hangingPunct="0">
        <a:spcBef>
          <a:spcPct val="20000"/>
        </a:spcBef>
        <a:spcAft>
          <a:spcPct val="0"/>
        </a:spcAft>
        <a:defRPr>
          <a:solidFill>
            <a:srgbClr val="003399"/>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9"/>
          <p:cNvSpPr txBox="1">
            <a:spLocks noChangeArrowheads="1"/>
          </p:cNvSpPr>
          <p:nvPr/>
        </p:nvSpPr>
        <p:spPr bwMode="auto">
          <a:xfrm>
            <a:off x="544513" y="5738813"/>
            <a:ext cx="4033837" cy="581025"/>
          </a:xfrm>
          <a:prstGeom prst="rect">
            <a:avLst/>
          </a:prstGeom>
          <a:noFill/>
          <a:ln w="9525">
            <a:noFill/>
            <a:miter lim="800000"/>
            <a:headEnd/>
            <a:tailEnd/>
          </a:ln>
        </p:spPr>
        <p:txBody>
          <a:bodyPr wrap="none">
            <a:spAutoFit/>
          </a:bodyPr>
          <a:lstStyle/>
          <a:p>
            <a:r>
              <a:rPr lang="de-DE" sz="1600">
                <a:solidFill>
                  <a:srgbClr val="003399"/>
                </a:solidFill>
              </a:rPr>
              <a:t>Deutsches Institut für Erwachsenenbildung</a:t>
            </a:r>
          </a:p>
          <a:p>
            <a:r>
              <a:rPr lang="de-DE" sz="1600">
                <a:solidFill>
                  <a:srgbClr val="003399"/>
                </a:solidFill>
              </a:rPr>
              <a:t>Leibniz-Zentrum für Lebenslanges Lernen</a:t>
            </a:r>
            <a:endParaRPr lang="de-DE" sz="1600"/>
          </a:p>
        </p:txBody>
      </p:sp>
      <p:sp>
        <p:nvSpPr>
          <p:cNvPr id="2051" name="Rectangle 2"/>
          <p:cNvSpPr>
            <a:spLocks noChangeArrowheads="1"/>
          </p:cNvSpPr>
          <p:nvPr/>
        </p:nvSpPr>
        <p:spPr bwMode="auto">
          <a:xfrm>
            <a:off x="635000" y="1404938"/>
            <a:ext cx="7993063" cy="4033837"/>
          </a:xfrm>
          <a:prstGeom prst="rect">
            <a:avLst/>
          </a:prstGeom>
          <a:noFill/>
          <a:ln w="9525">
            <a:noFill/>
            <a:miter lim="800000"/>
            <a:headEnd/>
            <a:tailEnd/>
          </a:ln>
        </p:spPr>
        <p:txBody>
          <a:bodyPr lIns="0" tIns="0" rIns="0" bIns="0"/>
          <a:lstStyle/>
          <a:p>
            <a:pPr>
              <a:lnSpc>
                <a:spcPct val="90000"/>
              </a:lnSpc>
              <a:spcBef>
                <a:spcPct val="20000"/>
              </a:spcBef>
            </a:pPr>
            <a:endParaRPr lang="de-DE" b="1">
              <a:solidFill>
                <a:srgbClr val="000099"/>
              </a:solidFill>
            </a:endParaRPr>
          </a:p>
        </p:txBody>
      </p:sp>
      <p:sp>
        <p:nvSpPr>
          <p:cNvPr id="2052" name="Text Box 3"/>
          <p:cNvSpPr txBox="1">
            <a:spLocks noChangeArrowheads="1"/>
          </p:cNvSpPr>
          <p:nvPr/>
        </p:nvSpPr>
        <p:spPr bwMode="auto">
          <a:xfrm>
            <a:off x="609147" y="1599014"/>
            <a:ext cx="7405688" cy="3871829"/>
          </a:xfrm>
          <a:prstGeom prst="rect">
            <a:avLst/>
          </a:prstGeom>
          <a:noFill/>
          <a:ln w="9525">
            <a:noFill/>
            <a:miter lim="800000"/>
            <a:headEnd/>
            <a:tailEnd/>
          </a:ln>
        </p:spPr>
        <p:txBody>
          <a:bodyPr wrap="square" lIns="0" tIns="0" rIns="0" bIns="0" anchor="b">
            <a:spAutoFit/>
          </a:bodyPr>
          <a:lstStyle/>
          <a:p>
            <a:pPr>
              <a:lnSpc>
                <a:spcPct val="70000"/>
              </a:lnSpc>
              <a:spcBef>
                <a:spcPct val="50000"/>
              </a:spcBef>
            </a:pPr>
            <a:endParaRPr lang="de-DE" sz="2800" dirty="0">
              <a:solidFill>
                <a:srgbClr val="003399"/>
              </a:solidFill>
            </a:endParaRPr>
          </a:p>
          <a:p>
            <a:pPr>
              <a:spcBef>
                <a:spcPct val="50000"/>
              </a:spcBef>
            </a:pPr>
            <a:r>
              <a:rPr lang="de-DE" b="1" dirty="0" smtClean="0">
                <a:solidFill>
                  <a:srgbClr val="003399"/>
                </a:solidFill>
              </a:rPr>
              <a:t>Dieter Gnahs</a:t>
            </a:r>
          </a:p>
          <a:p>
            <a:pPr>
              <a:spcBef>
                <a:spcPct val="50000"/>
              </a:spcBef>
            </a:pPr>
            <a:r>
              <a:rPr lang="de-DE" b="1" dirty="0" smtClean="0">
                <a:solidFill>
                  <a:srgbClr val="003399"/>
                </a:solidFill>
              </a:rPr>
              <a:t>Kompetenzorientierung in der  Erwachsenenbildung</a:t>
            </a:r>
            <a:endParaRPr lang="de-DE" b="1" dirty="0">
              <a:solidFill>
                <a:srgbClr val="003399"/>
              </a:solidFill>
            </a:endParaRPr>
          </a:p>
          <a:p>
            <a:pPr>
              <a:lnSpc>
                <a:spcPct val="80000"/>
              </a:lnSpc>
              <a:spcBef>
                <a:spcPct val="50000"/>
              </a:spcBef>
            </a:pPr>
            <a:endParaRPr lang="de-DE" sz="1600" dirty="0">
              <a:solidFill>
                <a:srgbClr val="003399"/>
              </a:solidFill>
            </a:endParaRPr>
          </a:p>
          <a:p>
            <a:pPr>
              <a:lnSpc>
                <a:spcPct val="80000"/>
              </a:lnSpc>
              <a:spcBef>
                <a:spcPct val="50000"/>
              </a:spcBef>
            </a:pPr>
            <a:endParaRPr lang="de-DE" sz="1600" b="1" dirty="0">
              <a:solidFill>
                <a:srgbClr val="003399"/>
              </a:solidFill>
            </a:endParaRPr>
          </a:p>
          <a:p>
            <a:pPr>
              <a:lnSpc>
                <a:spcPct val="80000"/>
              </a:lnSpc>
              <a:spcBef>
                <a:spcPct val="50000"/>
              </a:spcBef>
            </a:pPr>
            <a:r>
              <a:rPr lang="de-DE" sz="1600" b="1" dirty="0" smtClean="0">
                <a:solidFill>
                  <a:srgbClr val="003399"/>
                </a:solidFill>
              </a:rPr>
              <a:t>Bildungsträgerkonferenz des Bundesverbandes für Kindertagespflege e.V. </a:t>
            </a:r>
          </a:p>
          <a:p>
            <a:pPr>
              <a:lnSpc>
                <a:spcPct val="80000"/>
              </a:lnSpc>
              <a:spcBef>
                <a:spcPct val="50000"/>
              </a:spcBef>
            </a:pPr>
            <a:r>
              <a:rPr lang="de-DE" sz="1600" b="1" dirty="0" smtClean="0">
                <a:solidFill>
                  <a:srgbClr val="003399"/>
                </a:solidFill>
              </a:rPr>
              <a:t>Hannover, 5. November 2012</a:t>
            </a:r>
          </a:p>
          <a:p>
            <a:pPr>
              <a:lnSpc>
                <a:spcPct val="80000"/>
              </a:lnSpc>
              <a:spcBef>
                <a:spcPct val="50000"/>
              </a:spcBef>
            </a:pPr>
            <a:r>
              <a:rPr lang="de-DE" sz="1600" b="1" dirty="0" smtClean="0">
                <a:solidFill>
                  <a:srgbClr val="003399"/>
                </a:solidFill>
              </a:rPr>
              <a:t>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595086"/>
          </a:xfrm>
        </p:spPr>
        <p:txBody>
          <a:bodyPr/>
          <a:lstStyle/>
          <a:p>
            <a:r>
              <a:rPr lang="de-DE" sz="3200" b="1" dirty="0" smtClean="0"/>
              <a:t>Was ist Bildung?</a:t>
            </a:r>
            <a:endParaRPr lang="de-DE" sz="3200" b="1" dirty="0"/>
          </a:p>
        </p:txBody>
      </p:sp>
      <p:sp>
        <p:nvSpPr>
          <p:cNvPr id="3" name="Inhaltsplatzhalter 2"/>
          <p:cNvSpPr>
            <a:spLocks noGrp="1"/>
          </p:cNvSpPr>
          <p:nvPr>
            <p:ph idx="1"/>
          </p:nvPr>
        </p:nvSpPr>
        <p:spPr/>
        <p:txBody>
          <a:bodyPr/>
          <a:lstStyle/>
          <a:p>
            <a:r>
              <a:rPr lang="de-DE" sz="2400" dirty="0" smtClean="0"/>
              <a:t>„Bildung ist in der Schnittmenge von Ethik und Ästhetik, Reflexion und Aktion angesiedelt. Konstitutiv für Bildung sind die Frage nach dem Sinn, die Fähigkeit zur Selbstreflexion und kompetentes Handeln. Vereinfacht gesagt: kluges Wissen, Können und Wollen. In dieser Kopplung unterscheidet sich Bildung von Intelligenz, Qualifikation und Kompetenz. Bildung schließt diese Fähigkeiten ein, geht aber darüber hinaus.“</a:t>
            </a:r>
          </a:p>
          <a:p>
            <a:pPr algn="r"/>
            <a:r>
              <a:rPr lang="de-DE" sz="2400" dirty="0" smtClean="0"/>
              <a:t>Horst Siebert 2002</a:t>
            </a:r>
          </a:p>
          <a:p>
            <a:r>
              <a:rPr lang="de-DE" dirty="0" smtClean="0"/>
              <a:t> </a:t>
            </a:r>
          </a:p>
          <a:p>
            <a:endParaRPr lang="de-DE"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595086"/>
          </a:xfrm>
        </p:spPr>
        <p:txBody>
          <a:bodyPr/>
          <a:lstStyle/>
          <a:p>
            <a:r>
              <a:rPr lang="de-DE" sz="3200" b="1" dirty="0" smtClean="0"/>
              <a:t>Was ist Erwachsenenbildung?</a:t>
            </a:r>
            <a:endParaRPr lang="de-DE" sz="3200" b="1" dirty="0"/>
          </a:p>
        </p:txBody>
      </p:sp>
      <p:sp>
        <p:nvSpPr>
          <p:cNvPr id="3" name="Inhaltsplatzhalter 2"/>
          <p:cNvSpPr>
            <a:spLocks noGrp="1"/>
          </p:cNvSpPr>
          <p:nvPr>
            <p:ph idx="1"/>
          </p:nvPr>
        </p:nvSpPr>
        <p:spPr/>
        <p:txBody>
          <a:bodyPr/>
          <a:lstStyle/>
          <a:p>
            <a:r>
              <a:rPr lang="de-DE" dirty="0" smtClean="0"/>
              <a:t>„Gebildet im Sinne der Erwachsenenbildung wird jeder, der in der ständigen Bemühung lebt, sich selbst, die Gesellschaft und die Welt zu verstehen und diesem Verständnis gemäß zu handeln.“</a:t>
            </a:r>
          </a:p>
          <a:p>
            <a:pPr algn="r"/>
            <a:endParaRPr lang="de-DE" sz="2000" dirty="0" smtClean="0"/>
          </a:p>
          <a:p>
            <a:pPr algn="r"/>
            <a:r>
              <a:rPr lang="de-DE" sz="2000" dirty="0" smtClean="0"/>
              <a:t>Deutscher Ausschuss für das Erziehungs- und Bildungswesen (1960)</a:t>
            </a:r>
          </a:p>
          <a:p>
            <a:r>
              <a:rPr lang="de-DE" dirty="0" smtClean="0"/>
              <a:t> </a:t>
            </a:r>
          </a:p>
          <a:p>
            <a:r>
              <a:rPr lang="de-DE" dirty="0" smtClean="0"/>
              <a:t> </a:t>
            </a:r>
          </a:p>
          <a:p>
            <a:endParaRPr lang="de-DE"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711200"/>
          </a:xfrm>
        </p:spPr>
        <p:txBody>
          <a:bodyPr/>
          <a:lstStyle/>
          <a:p>
            <a:r>
              <a:rPr lang="de-DE" sz="3200" b="1" dirty="0" smtClean="0"/>
              <a:t>Traditionslinie </a:t>
            </a:r>
            <a:r>
              <a:rPr lang="de-DE" sz="3200" b="1" dirty="0" err="1" smtClean="0"/>
              <a:t>Curriculumansatz</a:t>
            </a:r>
            <a:endParaRPr lang="de-DE" sz="3200" b="1" dirty="0"/>
          </a:p>
        </p:txBody>
      </p:sp>
      <p:sp>
        <p:nvSpPr>
          <p:cNvPr id="3" name="Inhaltsplatzhalter 2"/>
          <p:cNvSpPr>
            <a:spLocks noGrp="1"/>
          </p:cNvSpPr>
          <p:nvPr>
            <p:ph idx="1"/>
          </p:nvPr>
        </p:nvSpPr>
        <p:spPr/>
        <p:txBody>
          <a:bodyPr/>
          <a:lstStyle/>
          <a:p>
            <a:r>
              <a:rPr lang="de-DE" dirty="0" smtClean="0"/>
              <a:t> </a:t>
            </a:r>
            <a:endParaRPr lang="de-DE" dirty="0"/>
          </a:p>
        </p:txBody>
      </p:sp>
      <p:graphicFrame>
        <p:nvGraphicFramePr>
          <p:cNvPr id="4" name="Diagramm 3"/>
          <p:cNvGraphicFramePr/>
          <p:nvPr/>
        </p:nvGraphicFramePr>
        <p:xfrm>
          <a:off x="1524000" y="1397000"/>
          <a:ext cx="6096000" cy="4074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711200"/>
          </a:xfrm>
        </p:spPr>
        <p:txBody>
          <a:bodyPr/>
          <a:lstStyle/>
          <a:p>
            <a:r>
              <a:rPr lang="de-DE" sz="3200" b="1" dirty="0" smtClean="0"/>
              <a:t>Traditionslinie Teilnehmerorientierung </a:t>
            </a:r>
            <a:endParaRPr lang="de-DE" sz="3200" b="1" dirty="0"/>
          </a:p>
        </p:txBody>
      </p:sp>
      <p:sp>
        <p:nvSpPr>
          <p:cNvPr id="3" name="Inhaltsplatzhalter 2"/>
          <p:cNvSpPr>
            <a:spLocks noGrp="1"/>
          </p:cNvSpPr>
          <p:nvPr>
            <p:ph idx="1"/>
          </p:nvPr>
        </p:nvSpPr>
        <p:spPr/>
        <p:txBody>
          <a:bodyPr/>
          <a:lstStyle/>
          <a:p>
            <a:r>
              <a:rPr lang="de-DE" dirty="0" smtClean="0"/>
              <a:t> </a:t>
            </a:r>
            <a:endParaRPr lang="de-DE" dirty="0"/>
          </a:p>
        </p:txBody>
      </p:sp>
      <p:graphicFrame>
        <p:nvGraphicFramePr>
          <p:cNvPr id="4" name="Diagramm 3"/>
          <p:cNvGraphicFramePr/>
          <p:nvPr/>
        </p:nvGraphicFramePr>
        <p:xfrm>
          <a:off x="1524000" y="1397000"/>
          <a:ext cx="6096000" cy="4074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0" y="1"/>
            <a:ext cx="8982075" cy="584775"/>
          </a:xfrm>
          <a:prstGeom prst="rect">
            <a:avLst/>
          </a:prstGeom>
          <a:noFill/>
          <a:ln w="9525">
            <a:noFill/>
            <a:miter lim="800000"/>
            <a:headEnd/>
            <a:tailEnd/>
          </a:ln>
        </p:spPr>
        <p:txBody>
          <a:bodyPr wrap="square">
            <a:spAutoFit/>
          </a:bodyPr>
          <a:lstStyle/>
          <a:p>
            <a:pPr>
              <a:spcBef>
                <a:spcPct val="50000"/>
              </a:spcBef>
            </a:pPr>
            <a:r>
              <a:rPr lang="de-DE" sz="3200" b="1" dirty="0">
                <a:solidFill>
                  <a:schemeClr val="bg1"/>
                </a:solidFill>
              </a:rPr>
              <a:t>Vielen Dank für Ihre Aufmerksamkeit!</a:t>
            </a:r>
          </a:p>
        </p:txBody>
      </p:sp>
      <p:sp>
        <p:nvSpPr>
          <p:cNvPr id="21510" name="Text Box 7"/>
          <p:cNvSpPr txBox="1">
            <a:spLocks noChangeArrowheads="1"/>
          </p:cNvSpPr>
          <p:nvPr/>
        </p:nvSpPr>
        <p:spPr bwMode="auto">
          <a:xfrm>
            <a:off x="-92075" y="165100"/>
            <a:ext cx="612775" cy="396875"/>
          </a:xfrm>
          <a:prstGeom prst="rect">
            <a:avLst/>
          </a:prstGeom>
          <a:noFill/>
          <a:ln w="9525">
            <a:noFill/>
            <a:miter lim="800000"/>
            <a:headEnd/>
            <a:tailEnd/>
          </a:ln>
        </p:spPr>
        <p:txBody>
          <a:bodyPr>
            <a:spAutoFit/>
          </a:bodyPr>
          <a:lstStyle/>
          <a:p>
            <a:endParaRPr lang="de-DE"/>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595086"/>
          </a:xfrm>
        </p:spPr>
        <p:txBody>
          <a:bodyPr/>
          <a:lstStyle/>
          <a:p>
            <a:r>
              <a:rPr lang="de-DE" sz="3200" b="1" dirty="0" smtClean="0"/>
              <a:t>Quellen</a:t>
            </a:r>
            <a:endParaRPr lang="de-DE" sz="3200" b="1" dirty="0"/>
          </a:p>
        </p:txBody>
      </p:sp>
      <p:sp>
        <p:nvSpPr>
          <p:cNvPr id="3" name="Inhaltsplatzhalter 2"/>
          <p:cNvSpPr>
            <a:spLocks noGrp="1"/>
          </p:cNvSpPr>
          <p:nvPr>
            <p:ph idx="1"/>
          </p:nvPr>
        </p:nvSpPr>
        <p:spPr>
          <a:xfrm>
            <a:off x="457200" y="508000"/>
            <a:ext cx="8229600" cy="5936343"/>
          </a:xfrm>
        </p:spPr>
        <p:txBody>
          <a:bodyPr/>
          <a:lstStyle/>
          <a:p>
            <a:endParaRPr lang="de-DE" sz="1600" dirty="0" smtClean="0"/>
          </a:p>
          <a:p>
            <a:r>
              <a:rPr lang="en-GB" sz="1600" dirty="0" err="1" smtClean="0"/>
              <a:t>Bjørnåvold</a:t>
            </a:r>
            <a:r>
              <a:rPr lang="en-GB" sz="1600" dirty="0" smtClean="0"/>
              <a:t>, J. (2000): Making Learning Visible. Identification, assessment and recognition of non-formal learning in Europe. </a:t>
            </a:r>
            <a:r>
              <a:rPr lang="de-DE" sz="1600" dirty="0" smtClean="0"/>
              <a:t>Thessaloniki</a:t>
            </a:r>
          </a:p>
          <a:p>
            <a:r>
              <a:rPr lang="de-DE" sz="1600" dirty="0" smtClean="0"/>
              <a:t>BLK (2004). Strategie für Lebenslanges Lernen in der Bundesrepublik Deutschland. Materialien zur Bildungsplanung und zur Forschungsförderung, H. 115. Bonn.</a:t>
            </a:r>
          </a:p>
          <a:p>
            <a:r>
              <a:rPr lang="de-DE" sz="1600" dirty="0" err="1" smtClean="0"/>
              <a:t>Breloer,G</a:t>
            </a:r>
            <a:r>
              <a:rPr lang="de-DE" sz="1600" dirty="0" smtClean="0"/>
              <a:t>./</a:t>
            </a:r>
            <a:r>
              <a:rPr lang="de-DE" sz="1600" dirty="0" err="1" smtClean="0"/>
              <a:t>Dauber</a:t>
            </a:r>
            <a:r>
              <a:rPr lang="de-DE" sz="1600" dirty="0" smtClean="0"/>
              <a:t>, H./Tietgens, H. (1980): Teilnehmerorientierung und Selbststeuerung in der Erwachsenenbildung. Braunschweig.</a:t>
            </a:r>
          </a:p>
          <a:p>
            <a:r>
              <a:rPr lang="de-DE" sz="1600" dirty="0" smtClean="0"/>
              <a:t> Deutscher </a:t>
            </a:r>
            <a:r>
              <a:rPr lang="de-DE" sz="1600" dirty="0" err="1" smtClean="0"/>
              <a:t>Ausschuß</a:t>
            </a:r>
            <a:r>
              <a:rPr lang="de-DE" sz="1600" dirty="0" smtClean="0"/>
              <a:t> für das Erziehungs- und Bildungswesen (1960): Zur Situation und Aufgabe der deutschen Erwachsenenbildung. Stuttgart</a:t>
            </a:r>
          </a:p>
          <a:p>
            <a:r>
              <a:rPr lang="de-DE" sz="1600" dirty="0" smtClean="0"/>
              <a:t>Gnahs, D. (2008): „Weiterbildung“ und „adult learning“ – deutsche und europäische Begriffswelten. In: Gnahs, D./Kuwan, H./Seidel, S. (Hrsg.), Weiterbildungsverhalten in Deutschland. Band 2: Berichtskonzepte auf dem Prüfstand. Bielefeld, S. 25-34.</a:t>
            </a:r>
          </a:p>
          <a:p>
            <a:r>
              <a:rPr lang="de-DE" sz="1600" dirty="0" smtClean="0"/>
              <a:t>Gnahs, D. (2010): Kompetenzen – Erwerb, Erfassung, Instrumente. 2. Aufl., Bielefeld.</a:t>
            </a:r>
          </a:p>
          <a:p>
            <a:r>
              <a:rPr lang="de-DE" sz="1600" dirty="0" smtClean="0"/>
              <a:t>Kommission der Europäischen Gemeinschaften (2000). Memorandum über Lebenslanges Lernen. SEK(2000) 1832. Brüssel (30.10.2000).</a:t>
            </a:r>
          </a:p>
          <a:p>
            <a:r>
              <a:rPr lang="de-DE" sz="1600" dirty="0" smtClean="0"/>
              <a:t>Siebert, H. (1974): Curricula für die Erwachsenenbildung. Braunschweig.</a:t>
            </a:r>
          </a:p>
          <a:p>
            <a:r>
              <a:rPr lang="de-DE" sz="1600" dirty="0" smtClean="0"/>
              <a:t>Siebert, H. (2002): Bildungsoffensive. Frankfurt a.M.</a:t>
            </a:r>
          </a:p>
          <a:p>
            <a:r>
              <a:rPr lang="de-DE" sz="1600" smtClean="0"/>
              <a:t>Strzelewicz</a:t>
            </a:r>
            <a:r>
              <a:rPr lang="de-DE" sz="1600" dirty="0" smtClean="0"/>
              <a:t>, W./Raapke, H.-D./</a:t>
            </a:r>
            <a:r>
              <a:rPr lang="de-DE" sz="1600" dirty="0" err="1" smtClean="0"/>
              <a:t>Schulenberg</a:t>
            </a:r>
            <a:r>
              <a:rPr lang="de-DE" sz="1600" dirty="0" smtClean="0"/>
              <a:t>, W. (1966): Bildung und gesellschaftliches Bewusstsein. Stuttgart</a:t>
            </a:r>
          </a:p>
          <a:p>
            <a:endParaRPr lang="de-DE" sz="1600" dirty="0" smtClean="0"/>
          </a:p>
          <a:p>
            <a:endParaRPr lang="de-DE"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Grp="1" noChangeArrowheads="1"/>
          </p:cNvSpPr>
          <p:nvPr>
            <p:ph type="ctrTitle"/>
          </p:nvPr>
        </p:nvSpPr>
        <p:spPr bwMode="auto">
          <a:xfrm>
            <a:off x="685800" y="1358900"/>
            <a:ext cx="7772400" cy="4140200"/>
          </a:xfrm>
          <a:noFill/>
          <a:ln>
            <a:miter lim="800000"/>
            <a:headEnd/>
            <a:tailEnd/>
          </a:ln>
        </p:spPr>
        <p:txBody>
          <a:bodyPr vert="horz" wrap="square" lIns="91440" tIns="45720" rIns="91440" bIns="45720" numCol="1" anchor="t" anchorCtr="0" compatLnSpc="1">
            <a:prstTxWarp prst="textNoShape">
              <a:avLst/>
            </a:prstTxWarp>
          </a:bodyPr>
          <a:lstStyle/>
          <a:p>
            <a:pPr>
              <a:lnSpc>
                <a:spcPct val="150000"/>
              </a:lnSpc>
              <a:spcBef>
                <a:spcPct val="50000"/>
              </a:spcBef>
            </a:pPr>
            <a:r>
              <a:rPr lang="de-DE" b="1" dirty="0">
                <a:solidFill>
                  <a:srgbClr val="000099"/>
                </a:solidFill>
              </a:rPr>
              <a:t>Prof. Dr. Dieter Gnahs</a:t>
            </a:r>
            <a:r>
              <a:rPr lang="de-DE" sz="2000" dirty="0">
                <a:solidFill>
                  <a:srgbClr val="000099"/>
                </a:solidFill>
              </a:rPr>
              <a:t/>
            </a:r>
            <a:br>
              <a:rPr lang="de-DE" sz="2000" dirty="0">
                <a:solidFill>
                  <a:srgbClr val="000099"/>
                </a:solidFill>
              </a:rPr>
            </a:br>
            <a:r>
              <a:rPr lang="de-DE" sz="2000" dirty="0">
                <a:solidFill>
                  <a:srgbClr val="000099"/>
                </a:solidFill>
              </a:rPr>
              <a:t>Deutsches Institut für Erwachsenenbildung (DIE)</a:t>
            </a:r>
            <a:br>
              <a:rPr lang="de-DE" sz="2000" dirty="0">
                <a:solidFill>
                  <a:srgbClr val="000099"/>
                </a:solidFill>
              </a:rPr>
            </a:br>
            <a:r>
              <a:rPr lang="de-DE" sz="2000" dirty="0" smtClean="0">
                <a:solidFill>
                  <a:srgbClr val="000099"/>
                </a:solidFill>
              </a:rPr>
              <a:t>Heinemannstr. 12-14</a:t>
            </a:r>
            <a:r>
              <a:rPr lang="de-DE" sz="2000" dirty="0">
                <a:solidFill>
                  <a:srgbClr val="000099"/>
                </a:solidFill>
              </a:rPr>
              <a:t/>
            </a:r>
            <a:br>
              <a:rPr lang="de-DE" sz="2000" dirty="0">
                <a:solidFill>
                  <a:srgbClr val="000099"/>
                </a:solidFill>
              </a:rPr>
            </a:br>
            <a:r>
              <a:rPr lang="de-DE" sz="2000" dirty="0" smtClean="0">
                <a:solidFill>
                  <a:srgbClr val="000099"/>
                </a:solidFill>
              </a:rPr>
              <a:t>53175 </a:t>
            </a:r>
            <a:r>
              <a:rPr lang="de-DE" sz="2000" dirty="0">
                <a:solidFill>
                  <a:srgbClr val="000099"/>
                </a:solidFill>
              </a:rPr>
              <a:t>Bonn</a:t>
            </a:r>
            <a:br>
              <a:rPr lang="de-DE" sz="2000" dirty="0">
                <a:solidFill>
                  <a:srgbClr val="000099"/>
                </a:solidFill>
              </a:rPr>
            </a:br>
            <a:r>
              <a:rPr lang="de-DE" sz="2000" dirty="0">
                <a:solidFill>
                  <a:srgbClr val="000099"/>
                </a:solidFill>
              </a:rPr>
              <a:t>Tel. 0228 3294-250</a:t>
            </a:r>
            <a:br>
              <a:rPr lang="de-DE" sz="2000" dirty="0">
                <a:solidFill>
                  <a:srgbClr val="000099"/>
                </a:solidFill>
              </a:rPr>
            </a:br>
            <a:r>
              <a:rPr lang="de-DE" sz="2000" dirty="0">
                <a:solidFill>
                  <a:srgbClr val="000099"/>
                </a:solidFill>
              </a:rPr>
              <a:t>Fax 0228 </a:t>
            </a:r>
            <a:r>
              <a:rPr lang="de-DE" sz="2000" dirty="0" smtClean="0">
                <a:solidFill>
                  <a:srgbClr val="000099"/>
                </a:solidFill>
              </a:rPr>
              <a:t>3294-4250</a:t>
            </a:r>
            <a:r>
              <a:rPr lang="de-DE" sz="2000" dirty="0">
                <a:solidFill>
                  <a:srgbClr val="000099"/>
                </a:solidFill>
              </a:rPr>
              <a:t/>
            </a:r>
            <a:br>
              <a:rPr lang="de-DE" sz="2000" dirty="0">
                <a:solidFill>
                  <a:srgbClr val="000099"/>
                </a:solidFill>
              </a:rPr>
            </a:br>
            <a:r>
              <a:rPr lang="de-DE" sz="2000" dirty="0">
                <a:solidFill>
                  <a:srgbClr val="000099"/>
                </a:solidFill>
              </a:rPr>
              <a:t>gnahs@die-bonn.de</a:t>
            </a:r>
            <a:br>
              <a:rPr lang="de-DE" sz="2000" dirty="0">
                <a:solidFill>
                  <a:srgbClr val="000099"/>
                </a:solidFill>
              </a:rPr>
            </a:br>
            <a:r>
              <a:rPr lang="de-DE" sz="2000" dirty="0">
                <a:solidFill>
                  <a:srgbClr val="000099"/>
                </a:solidFill>
              </a:rPr>
              <a:t>www.die-bonn.de</a:t>
            </a:r>
            <a:br>
              <a:rPr lang="de-DE" sz="2000" dirty="0">
                <a:solidFill>
                  <a:srgbClr val="000099"/>
                </a:solidFill>
              </a:rPr>
            </a:br>
            <a:endParaRPr lang="de-DE" sz="2000" dirty="0">
              <a:solidFill>
                <a:srgbClr val="000099"/>
              </a:solidFill>
            </a:endParaRPr>
          </a:p>
        </p:txBody>
      </p:sp>
      <p:sp>
        <p:nvSpPr>
          <p:cNvPr id="4" name="Textfeld 3"/>
          <p:cNvSpPr txBox="1"/>
          <p:nvPr/>
        </p:nvSpPr>
        <p:spPr>
          <a:xfrm>
            <a:off x="275772" y="0"/>
            <a:ext cx="3599543" cy="584775"/>
          </a:xfrm>
          <a:prstGeom prst="rect">
            <a:avLst/>
          </a:prstGeom>
          <a:noFill/>
        </p:spPr>
        <p:txBody>
          <a:bodyPr wrap="square" rtlCol="0">
            <a:spAutoFit/>
          </a:bodyPr>
          <a:lstStyle/>
          <a:p>
            <a:r>
              <a:rPr lang="de-DE" b="1" dirty="0" smtClean="0">
                <a:solidFill>
                  <a:schemeClr val="accent3"/>
                </a:solidFill>
              </a:rPr>
              <a:t>Kontaktdaten</a:t>
            </a:r>
            <a:endParaRPr lang="de-DE" b="1" dirty="0">
              <a:solidFill>
                <a:schemeClr val="accent3"/>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5000" y="1443038"/>
            <a:ext cx="7993063" cy="4033837"/>
          </a:xfrm>
          <a:prstGeom prst="rect">
            <a:avLst/>
          </a:prstGeom>
          <a:noFill/>
          <a:ln w="9525">
            <a:noFill/>
            <a:miter lim="800000"/>
            <a:headEnd/>
            <a:tailEnd/>
          </a:ln>
        </p:spPr>
        <p:txBody>
          <a:bodyPr lIns="0" tIns="0" rIns="0" bIns="0"/>
          <a:lstStyle/>
          <a:p>
            <a:pPr>
              <a:lnSpc>
                <a:spcPct val="90000"/>
              </a:lnSpc>
              <a:spcBef>
                <a:spcPct val="20000"/>
              </a:spcBef>
            </a:pPr>
            <a:endParaRPr lang="de-DE" b="1">
              <a:solidFill>
                <a:srgbClr val="000099"/>
              </a:solidFill>
            </a:endParaRPr>
          </a:p>
        </p:txBody>
      </p:sp>
      <p:sp>
        <p:nvSpPr>
          <p:cNvPr id="3075" name="Rectangle 7"/>
          <p:cNvSpPr>
            <a:spLocks noGrp="1" noChangeArrowheads="1"/>
          </p:cNvSpPr>
          <p:nvPr>
            <p:ph type="body" idx="1"/>
          </p:nvPr>
        </p:nvSpPr>
        <p:spPr bwMode="auto">
          <a:xfrm>
            <a:off x="457200" y="1600199"/>
            <a:ext cx="8229600" cy="4713515"/>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pitchFamily="34" charset="0"/>
              <a:buChar char="•"/>
            </a:pPr>
            <a:r>
              <a:rPr lang="de-DE" dirty="0" smtClean="0">
                <a:solidFill>
                  <a:schemeClr val="accent2"/>
                </a:solidFill>
              </a:rPr>
              <a:t>Kompetenzorientierung – ein neues Schlagwort </a:t>
            </a:r>
          </a:p>
          <a:p>
            <a:pPr eaLnBrk="1" hangingPunct="1">
              <a:buFont typeface="Arial" pitchFamily="34" charset="0"/>
              <a:buChar char="•"/>
            </a:pPr>
            <a:r>
              <a:rPr lang="de-DE" dirty="0" smtClean="0">
                <a:solidFill>
                  <a:schemeClr val="accent2"/>
                </a:solidFill>
              </a:rPr>
              <a:t>Kompetenzdefinition </a:t>
            </a:r>
          </a:p>
          <a:p>
            <a:pPr eaLnBrk="1" hangingPunct="1">
              <a:buFont typeface="Arial" pitchFamily="34" charset="0"/>
              <a:buChar char="•"/>
            </a:pPr>
            <a:r>
              <a:rPr lang="de-DE" dirty="0" smtClean="0">
                <a:solidFill>
                  <a:schemeClr val="accent2"/>
                </a:solidFill>
              </a:rPr>
              <a:t>Lerntheorien im Wandel</a:t>
            </a:r>
          </a:p>
          <a:p>
            <a:pPr eaLnBrk="1" hangingPunct="1">
              <a:buFont typeface="Arial" pitchFamily="34" charset="0"/>
              <a:buChar char="•"/>
            </a:pPr>
            <a:r>
              <a:rPr lang="de-DE" dirty="0" smtClean="0">
                <a:solidFill>
                  <a:schemeClr val="accent2"/>
                </a:solidFill>
              </a:rPr>
              <a:t>Traditionslinie Bildung</a:t>
            </a:r>
          </a:p>
          <a:p>
            <a:pPr eaLnBrk="1" hangingPunct="1">
              <a:buFont typeface="Arial" pitchFamily="34" charset="0"/>
              <a:buChar char="•"/>
            </a:pPr>
            <a:r>
              <a:rPr lang="de-DE" dirty="0" smtClean="0">
                <a:solidFill>
                  <a:schemeClr val="accent2"/>
                </a:solidFill>
              </a:rPr>
              <a:t>Traditionslinie </a:t>
            </a:r>
            <a:r>
              <a:rPr lang="de-DE" dirty="0" err="1" smtClean="0">
                <a:solidFill>
                  <a:schemeClr val="accent2"/>
                </a:solidFill>
              </a:rPr>
              <a:t>Curriculumansatz</a:t>
            </a:r>
            <a:endParaRPr lang="de-DE" dirty="0" smtClean="0">
              <a:solidFill>
                <a:schemeClr val="accent2"/>
              </a:solidFill>
            </a:endParaRPr>
          </a:p>
          <a:p>
            <a:pPr eaLnBrk="1" hangingPunct="1">
              <a:buFont typeface="Arial" pitchFamily="34" charset="0"/>
              <a:buChar char="•"/>
            </a:pPr>
            <a:r>
              <a:rPr lang="de-DE" dirty="0" smtClean="0">
                <a:solidFill>
                  <a:schemeClr val="accent2"/>
                </a:solidFill>
              </a:rPr>
              <a:t>Traditionslinie Teilnehmerorientierung</a:t>
            </a:r>
          </a:p>
          <a:p>
            <a:pPr eaLnBrk="1" hangingPunct="1">
              <a:buFont typeface="Arial" pitchFamily="34" charset="0"/>
              <a:buChar char="•"/>
            </a:pPr>
            <a:r>
              <a:rPr lang="de-DE" dirty="0" err="1" smtClean="0">
                <a:solidFill>
                  <a:schemeClr val="accent2"/>
                </a:solidFill>
              </a:rPr>
              <a:t>Résumé</a:t>
            </a:r>
            <a:endParaRPr lang="de-DE" dirty="0" smtClean="0">
              <a:solidFill>
                <a:schemeClr val="accent2"/>
              </a:solidFill>
            </a:endParaRPr>
          </a:p>
          <a:p>
            <a:pPr eaLnBrk="1" hangingPunct="1"/>
            <a:endParaRPr lang="de-DE" dirty="0" smtClean="0">
              <a:solidFill>
                <a:schemeClr val="accent2"/>
              </a:solidFill>
            </a:endParaRPr>
          </a:p>
          <a:p>
            <a:pPr eaLnBrk="1" hangingPunct="1"/>
            <a:endParaRPr lang="de-DE" dirty="0" smtClean="0">
              <a:solidFill>
                <a:schemeClr val="bg1"/>
              </a:solidFill>
            </a:endParaRPr>
          </a:p>
          <a:p>
            <a:pPr eaLnBrk="1" hangingPunct="1">
              <a:buFont typeface="Arial" pitchFamily="34" charset="0"/>
              <a:buChar char="•"/>
            </a:pPr>
            <a:endParaRPr lang="de-DE" dirty="0" smtClean="0"/>
          </a:p>
        </p:txBody>
      </p:sp>
      <p:sp>
        <p:nvSpPr>
          <p:cNvPr id="3076" name="Text Box 13"/>
          <p:cNvSpPr txBox="1">
            <a:spLocks noChangeArrowheads="1"/>
          </p:cNvSpPr>
          <p:nvPr/>
        </p:nvSpPr>
        <p:spPr bwMode="auto">
          <a:xfrm>
            <a:off x="638629" y="217713"/>
            <a:ext cx="7526790" cy="393954"/>
          </a:xfrm>
          <a:prstGeom prst="rect">
            <a:avLst/>
          </a:prstGeom>
          <a:noFill/>
          <a:ln w="9525">
            <a:noFill/>
            <a:miter lim="800000"/>
            <a:headEnd/>
            <a:tailEnd/>
          </a:ln>
        </p:spPr>
        <p:txBody>
          <a:bodyPr wrap="square" lIns="0" tIns="0" rIns="0" bIns="0" anchor="b">
            <a:spAutoFit/>
          </a:bodyPr>
          <a:lstStyle/>
          <a:p>
            <a:pPr>
              <a:lnSpc>
                <a:spcPct val="80000"/>
              </a:lnSpc>
              <a:spcBef>
                <a:spcPct val="50000"/>
              </a:spcBef>
            </a:pPr>
            <a:r>
              <a:rPr lang="de-DE" b="1" dirty="0">
                <a:solidFill>
                  <a:schemeClr val="bg1"/>
                </a:solidFill>
              </a:rPr>
              <a:t>Gliederung</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bwMode="auto">
          <a:xfrm>
            <a:off x="457200" y="841830"/>
            <a:ext cx="8229600" cy="5284334"/>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de-DE" dirty="0" smtClean="0"/>
          </a:p>
          <a:p>
            <a:pPr eaLnBrk="1" hangingPunct="1"/>
            <a:endParaRPr lang="de-DE" dirty="0" smtClean="0"/>
          </a:p>
          <a:p>
            <a:pPr eaLnBrk="1" hangingPunct="1">
              <a:buFont typeface="Wingdings" pitchFamily="2" charset="2"/>
              <a:buChar char="Ø"/>
            </a:pPr>
            <a:endParaRPr lang="de-DE" dirty="0" smtClean="0"/>
          </a:p>
          <a:p>
            <a:pPr eaLnBrk="1" hangingPunct="1">
              <a:buFont typeface="Wingdings" pitchFamily="2" charset="2"/>
              <a:buChar char="Ø"/>
            </a:pPr>
            <a:endParaRPr lang="de-DE" dirty="0" smtClean="0"/>
          </a:p>
          <a:p>
            <a:pPr eaLnBrk="1" hangingPunct="1"/>
            <a:endParaRPr lang="de-DE" dirty="0" smtClean="0"/>
          </a:p>
          <a:p>
            <a:pPr eaLnBrk="1" hangingPunct="1">
              <a:buFont typeface="Wingdings" pitchFamily="2" charset="2"/>
              <a:buChar char="Ø"/>
            </a:pPr>
            <a:endParaRPr lang="de-DE" dirty="0" smtClean="0"/>
          </a:p>
        </p:txBody>
      </p:sp>
      <p:pic>
        <p:nvPicPr>
          <p:cNvPr id="53250" name="Picture 2" descr="Europäische Union (EU) Flagge"/>
          <p:cNvPicPr>
            <a:picLocks noChangeAspect="1" noChangeArrowheads="1"/>
          </p:cNvPicPr>
          <p:nvPr/>
        </p:nvPicPr>
        <p:blipFill>
          <a:blip r:embed="rId3" cstate="print"/>
          <a:srcRect/>
          <a:stretch>
            <a:fillRect/>
          </a:stretch>
        </p:blipFill>
        <p:spPr bwMode="auto">
          <a:xfrm>
            <a:off x="5573486" y="1465944"/>
            <a:ext cx="3120571" cy="2061027"/>
          </a:xfrm>
          <a:prstGeom prst="rect">
            <a:avLst/>
          </a:prstGeom>
          <a:noFill/>
        </p:spPr>
      </p:pic>
      <p:sp>
        <p:nvSpPr>
          <p:cNvPr id="5" name="Textfeld 4"/>
          <p:cNvSpPr txBox="1"/>
          <p:nvPr/>
        </p:nvSpPr>
        <p:spPr>
          <a:xfrm>
            <a:off x="682171" y="2148114"/>
            <a:ext cx="4165600" cy="4031873"/>
          </a:xfrm>
          <a:prstGeom prst="rect">
            <a:avLst/>
          </a:prstGeom>
          <a:solidFill>
            <a:schemeClr val="accent1">
              <a:lumMod val="75000"/>
            </a:schemeClr>
          </a:solidFill>
        </p:spPr>
        <p:txBody>
          <a:bodyPr wrap="square" rtlCol="0">
            <a:spAutoFit/>
          </a:bodyPr>
          <a:lstStyle/>
          <a:p>
            <a:pPr>
              <a:buFont typeface="Arial" pitchFamily="34" charset="0"/>
              <a:buChar char="•"/>
            </a:pPr>
            <a:r>
              <a:rPr lang="de-DE" dirty="0" smtClean="0"/>
              <a:t>Lissabon</a:t>
            </a:r>
          </a:p>
          <a:p>
            <a:pPr>
              <a:buFont typeface="Arial" pitchFamily="34" charset="0"/>
              <a:buChar char="•"/>
            </a:pPr>
            <a:r>
              <a:rPr lang="de-DE" dirty="0" smtClean="0"/>
              <a:t>Memorandum LLL</a:t>
            </a:r>
          </a:p>
          <a:p>
            <a:pPr>
              <a:buFont typeface="Arial" pitchFamily="34" charset="0"/>
              <a:buChar char="•"/>
            </a:pPr>
            <a:r>
              <a:rPr lang="de-DE" dirty="0" smtClean="0"/>
              <a:t>Neues Lernverständnis</a:t>
            </a:r>
          </a:p>
          <a:p>
            <a:pPr>
              <a:buFont typeface="Arial" pitchFamily="34" charset="0"/>
              <a:buChar char="•"/>
            </a:pPr>
            <a:r>
              <a:rPr lang="de-DE" dirty="0" smtClean="0"/>
              <a:t>„Making Learning Visible“</a:t>
            </a:r>
          </a:p>
          <a:p>
            <a:pPr>
              <a:buFont typeface="Arial" pitchFamily="34" charset="0"/>
              <a:buChar char="•"/>
            </a:pPr>
            <a:r>
              <a:rPr lang="de-DE" dirty="0" smtClean="0"/>
              <a:t>Neue Begriffe</a:t>
            </a:r>
          </a:p>
          <a:p>
            <a:pPr>
              <a:buFont typeface="Arial" pitchFamily="34" charset="0"/>
              <a:buChar char="•"/>
            </a:pPr>
            <a:r>
              <a:rPr lang="de-DE" dirty="0" smtClean="0"/>
              <a:t>EQR</a:t>
            </a:r>
            <a:endParaRPr lang="de-DE" dirty="0"/>
          </a:p>
        </p:txBody>
      </p:sp>
      <p:sp>
        <p:nvSpPr>
          <p:cNvPr id="6" name="Textfeld 5"/>
          <p:cNvSpPr txBox="1"/>
          <p:nvPr/>
        </p:nvSpPr>
        <p:spPr>
          <a:xfrm>
            <a:off x="246743" y="0"/>
            <a:ext cx="4804228" cy="584775"/>
          </a:xfrm>
          <a:prstGeom prst="rect">
            <a:avLst/>
          </a:prstGeom>
          <a:noFill/>
        </p:spPr>
        <p:txBody>
          <a:bodyPr wrap="square" rtlCol="0">
            <a:spAutoFit/>
          </a:bodyPr>
          <a:lstStyle/>
          <a:p>
            <a:r>
              <a:rPr lang="de-DE" b="1" dirty="0" smtClean="0">
                <a:solidFill>
                  <a:schemeClr val="bg1"/>
                </a:solidFill>
              </a:rPr>
              <a:t>Europäische Impulse</a:t>
            </a:r>
            <a:endParaRPr lang="de-DE"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bwMode="auto">
          <a:xfrm>
            <a:off x="457200" y="1089025"/>
            <a:ext cx="8229600" cy="4397375"/>
          </a:xfrm>
          <a:noFill/>
          <a:ln>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89443" name="Cloud"/>
          <p:cNvSpPr>
            <a:spLocks noChangeAspect="1" noEditPoints="1" noChangeArrowheads="1"/>
          </p:cNvSpPr>
          <p:nvPr/>
        </p:nvSpPr>
        <p:spPr bwMode="auto">
          <a:xfrm>
            <a:off x="3200400" y="2438400"/>
            <a:ext cx="2743200" cy="19097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de-DE" sz="2000" b="0"/>
          </a:p>
          <a:p>
            <a:r>
              <a:rPr lang="de-DE" sz="4000"/>
              <a:t>   LLL</a:t>
            </a:r>
          </a:p>
        </p:txBody>
      </p:sp>
      <p:sp>
        <p:nvSpPr>
          <p:cNvPr id="189444" name="Text Box 4"/>
          <p:cNvSpPr txBox="1">
            <a:spLocks noChangeArrowheads="1"/>
          </p:cNvSpPr>
          <p:nvPr/>
        </p:nvSpPr>
        <p:spPr bwMode="auto">
          <a:xfrm>
            <a:off x="609600" y="3249613"/>
            <a:ext cx="3348038" cy="822325"/>
          </a:xfrm>
          <a:prstGeom prst="rect">
            <a:avLst/>
          </a:prstGeom>
          <a:noFill/>
          <a:ln w="9525" algn="ctr">
            <a:noFill/>
            <a:miter lim="800000"/>
            <a:headEnd/>
            <a:tailEnd/>
          </a:ln>
          <a:effectLst/>
        </p:spPr>
        <p:txBody>
          <a:bodyPr>
            <a:spAutoFit/>
          </a:bodyPr>
          <a:lstStyle/>
          <a:p>
            <a:r>
              <a:rPr lang="de-DE"/>
              <a:t>Wirkungs-</a:t>
            </a:r>
          </a:p>
          <a:p>
            <a:r>
              <a:rPr lang="de-DE"/>
              <a:t>orientierung</a:t>
            </a:r>
          </a:p>
        </p:txBody>
      </p:sp>
      <p:sp>
        <p:nvSpPr>
          <p:cNvPr id="189445" name="Text Box 5"/>
          <p:cNvSpPr txBox="1">
            <a:spLocks noChangeArrowheads="1"/>
          </p:cNvSpPr>
          <p:nvPr/>
        </p:nvSpPr>
        <p:spPr bwMode="auto">
          <a:xfrm>
            <a:off x="3309938" y="4797425"/>
            <a:ext cx="3433762" cy="457200"/>
          </a:xfrm>
          <a:prstGeom prst="rect">
            <a:avLst/>
          </a:prstGeom>
          <a:noFill/>
          <a:ln w="9525" algn="ctr">
            <a:noFill/>
            <a:miter lim="800000"/>
            <a:headEnd/>
            <a:tailEnd/>
          </a:ln>
          <a:effectLst/>
        </p:spPr>
        <p:txBody>
          <a:bodyPr wrap="none">
            <a:spAutoFit/>
          </a:bodyPr>
          <a:lstStyle/>
          <a:p>
            <a:r>
              <a:rPr lang="de-DE"/>
              <a:t>Outcome-Orientierung</a:t>
            </a:r>
          </a:p>
        </p:txBody>
      </p:sp>
      <p:sp>
        <p:nvSpPr>
          <p:cNvPr id="189446" name="Text Box 6"/>
          <p:cNvSpPr txBox="1">
            <a:spLocks noChangeArrowheads="1"/>
          </p:cNvSpPr>
          <p:nvPr/>
        </p:nvSpPr>
        <p:spPr bwMode="auto">
          <a:xfrm>
            <a:off x="6284686" y="3087688"/>
            <a:ext cx="2495777" cy="1077218"/>
          </a:xfrm>
          <a:prstGeom prst="rect">
            <a:avLst/>
          </a:prstGeom>
          <a:noFill/>
          <a:ln w="9525" algn="ctr">
            <a:noFill/>
            <a:miter lim="800000"/>
            <a:headEnd/>
            <a:tailEnd/>
          </a:ln>
          <a:effectLst/>
        </p:spPr>
        <p:txBody>
          <a:bodyPr wrap="square">
            <a:spAutoFit/>
          </a:bodyPr>
          <a:lstStyle/>
          <a:p>
            <a:r>
              <a:rPr lang="de-DE" dirty="0"/>
              <a:t>Kompetenz-</a:t>
            </a:r>
          </a:p>
          <a:p>
            <a:r>
              <a:rPr lang="de-DE" dirty="0" err="1"/>
              <a:t>orientierung</a:t>
            </a:r>
            <a:endParaRPr lang="de-DE" dirty="0"/>
          </a:p>
        </p:txBody>
      </p:sp>
      <p:sp>
        <p:nvSpPr>
          <p:cNvPr id="8" name="Textfeld 7"/>
          <p:cNvSpPr txBox="1"/>
          <p:nvPr/>
        </p:nvSpPr>
        <p:spPr>
          <a:xfrm>
            <a:off x="275771" y="0"/>
            <a:ext cx="6763658" cy="584775"/>
          </a:xfrm>
          <a:prstGeom prst="rect">
            <a:avLst/>
          </a:prstGeom>
          <a:noFill/>
        </p:spPr>
        <p:txBody>
          <a:bodyPr wrap="square" rtlCol="0">
            <a:spAutoFit/>
          </a:bodyPr>
          <a:lstStyle/>
          <a:p>
            <a:r>
              <a:rPr lang="de-DE" b="1" dirty="0" smtClean="0">
                <a:solidFill>
                  <a:schemeClr val="accent3"/>
                </a:solidFill>
              </a:rPr>
              <a:t>bildungspolitische Leitlinie</a:t>
            </a:r>
            <a:endParaRPr lang="de-DE" b="1" dirty="0">
              <a:solidFill>
                <a:schemeClr val="accent3"/>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635000" y="1443038"/>
            <a:ext cx="7993063" cy="4033837"/>
          </a:xfrm>
          <a:prstGeom prst="rect">
            <a:avLst/>
          </a:prstGeom>
          <a:noFill/>
          <a:ln w="9525">
            <a:noFill/>
            <a:miter lim="800000"/>
            <a:headEnd/>
            <a:tailEnd/>
          </a:ln>
          <a:effectLst/>
        </p:spPr>
        <p:txBody>
          <a:bodyPr lIns="0" tIns="0" rIns="0" bIns="0"/>
          <a:lstStyle/>
          <a:p>
            <a:pPr>
              <a:lnSpc>
                <a:spcPct val="90000"/>
              </a:lnSpc>
              <a:spcBef>
                <a:spcPct val="20000"/>
              </a:spcBef>
            </a:pPr>
            <a:endParaRPr lang="de-DE">
              <a:solidFill>
                <a:srgbClr val="003399"/>
              </a:solidFill>
            </a:endParaRPr>
          </a:p>
        </p:txBody>
      </p:sp>
      <p:sp>
        <p:nvSpPr>
          <p:cNvPr id="183302" name="Text Box 6"/>
          <p:cNvSpPr txBox="1">
            <a:spLocks noChangeArrowheads="1"/>
          </p:cNvSpPr>
          <p:nvPr/>
        </p:nvSpPr>
        <p:spPr bwMode="auto">
          <a:xfrm>
            <a:off x="701675" y="157163"/>
            <a:ext cx="6300788" cy="365125"/>
          </a:xfrm>
          <a:prstGeom prst="rect">
            <a:avLst/>
          </a:prstGeom>
          <a:noFill/>
          <a:ln w="9525">
            <a:noFill/>
            <a:miter lim="800000"/>
            <a:headEnd/>
            <a:tailEnd/>
          </a:ln>
          <a:effectLst/>
        </p:spPr>
        <p:txBody>
          <a:bodyPr lIns="0" tIns="0" rIns="0" bIns="0" anchor="b">
            <a:spAutoFit/>
          </a:bodyPr>
          <a:lstStyle/>
          <a:p>
            <a:pPr>
              <a:spcBef>
                <a:spcPct val="50000"/>
              </a:spcBef>
            </a:pPr>
            <a:endParaRPr lang="de-DE">
              <a:solidFill>
                <a:schemeClr val="bg1"/>
              </a:solidFill>
            </a:endParaRPr>
          </a:p>
        </p:txBody>
      </p:sp>
      <p:pic>
        <p:nvPicPr>
          <p:cNvPr id="183303" name="Picture 7" descr="Handeln_Gnahs"/>
          <p:cNvPicPr>
            <a:picLocks noChangeAspect="1" noChangeArrowheads="1"/>
          </p:cNvPicPr>
          <p:nvPr/>
        </p:nvPicPr>
        <p:blipFill>
          <a:blip r:embed="rId3" cstate="print"/>
          <a:srcRect/>
          <a:stretch>
            <a:fillRect/>
          </a:stretch>
        </p:blipFill>
        <p:spPr bwMode="auto">
          <a:xfrm>
            <a:off x="1062038" y="1089025"/>
            <a:ext cx="6391275" cy="4578350"/>
          </a:xfrm>
          <a:prstGeom prst="rect">
            <a:avLst/>
          </a:prstGeom>
          <a:noFill/>
          <a:ln w="9525">
            <a:noFill/>
            <a:miter lim="800000"/>
            <a:headEnd/>
            <a:tailEnd/>
          </a:ln>
        </p:spPr>
      </p:pic>
      <p:sp>
        <p:nvSpPr>
          <p:cNvPr id="10" name="Textfeld 9"/>
          <p:cNvSpPr txBox="1"/>
          <p:nvPr/>
        </p:nvSpPr>
        <p:spPr>
          <a:xfrm>
            <a:off x="304800" y="0"/>
            <a:ext cx="5457371" cy="584775"/>
          </a:xfrm>
          <a:prstGeom prst="rect">
            <a:avLst/>
          </a:prstGeom>
          <a:noFill/>
        </p:spPr>
        <p:txBody>
          <a:bodyPr wrap="square" rtlCol="0">
            <a:spAutoFit/>
          </a:bodyPr>
          <a:lstStyle/>
          <a:p>
            <a:r>
              <a:rPr lang="de-DE" b="1" dirty="0" smtClean="0">
                <a:solidFill>
                  <a:schemeClr val="accent3"/>
                </a:solidFill>
              </a:rPr>
              <a:t>Kompetenzbegriff</a:t>
            </a:r>
            <a:endParaRPr lang="de-DE" b="1" dirty="0">
              <a:solidFill>
                <a:schemeClr val="accent3"/>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Leibniz_blau [2]"/>
          <p:cNvPicPr>
            <a:picLocks noChangeAspect="1" noChangeArrowheads="1"/>
          </p:cNvPicPr>
          <p:nvPr/>
        </p:nvPicPr>
        <p:blipFill>
          <a:blip r:embed="rId3" cstate="print"/>
          <a:srcRect/>
          <a:stretch>
            <a:fillRect/>
          </a:stretch>
        </p:blipFill>
        <p:spPr bwMode="auto">
          <a:xfrm>
            <a:off x="7092950" y="6450013"/>
            <a:ext cx="700088" cy="219075"/>
          </a:xfrm>
          <a:prstGeom prst="rect">
            <a:avLst/>
          </a:prstGeom>
          <a:noFill/>
          <a:ln w="9525">
            <a:noFill/>
            <a:miter lim="800000"/>
            <a:headEnd/>
            <a:tailEnd/>
          </a:ln>
        </p:spPr>
      </p:pic>
      <p:sp>
        <p:nvSpPr>
          <p:cNvPr id="10243" name="Rectangle 3"/>
          <p:cNvSpPr>
            <a:spLocks noChangeArrowheads="1"/>
          </p:cNvSpPr>
          <p:nvPr/>
        </p:nvSpPr>
        <p:spPr bwMode="auto">
          <a:xfrm>
            <a:off x="6983413" y="6219825"/>
            <a:ext cx="990600" cy="244475"/>
          </a:xfrm>
          <a:prstGeom prst="rect">
            <a:avLst/>
          </a:prstGeom>
          <a:noFill/>
          <a:ln w="9525">
            <a:noFill/>
            <a:miter lim="800000"/>
            <a:headEnd/>
            <a:tailEnd/>
          </a:ln>
        </p:spPr>
        <p:txBody>
          <a:bodyPr>
            <a:spAutoFit/>
          </a:bodyPr>
          <a:lstStyle/>
          <a:p>
            <a:r>
              <a:rPr lang="de-DE" sz="1000" b="0">
                <a:solidFill>
                  <a:srgbClr val="003399"/>
                </a:solidFill>
              </a:rPr>
              <a:t>Mitglied der</a:t>
            </a:r>
          </a:p>
        </p:txBody>
      </p:sp>
      <p:sp>
        <p:nvSpPr>
          <p:cNvPr id="10244" name="Rectangle 4"/>
          <p:cNvSpPr>
            <a:spLocks noChangeArrowheads="1"/>
          </p:cNvSpPr>
          <p:nvPr/>
        </p:nvSpPr>
        <p:spPr bwMode="auto">
          <a:xfrm>
            <a:off x="1663700" y="2374900"/>
            <a:ext cx="812800" cy="2590800"/>
          </a:xfrm>
          <a:prstGeom prst="rect">
            <a:avLst/>
          </a:prstGeom>
          <a:solidFill>
            <a:srgbClr val="EAEAEA"/>
          </a:solidFill>
          <a:ln w="9525">
            <a:solidFill>
              <a:schemeClr val="tx1"/>
            </a:solidFill>
            <a:miter lim="800000"/>
            <a:headEnd/>
            <a:tailEnd/>
          </a:ln>
        </p:spPr>
        <p:txBody>
          <a:bodyPr wrap="none" anchor="ctr"/>
          <a:lstStyle/>
          <a:p>
            <a:pPr algn="ctr" eaLnBrk="0" hangingPunct="0"/>
            <a:r>
              <a:rPr lang="de-DE" sz="1600"/>
              <a:t>F</a:t>
            </a:r>
            <a:br>
              <a:rPr lang="de-DE" sz="1600"/>
            </a:br>
            <a:r>
              <a:rPr lang="de-DE" sz="1600"/>
              <a:t>O</a:t>
            </a:r>
            <a:br>
              <a:rPr lang="de-DE" sz="1600"/>
            </a:br>
            <a:r>
              <a:rPr lang="de-DE" sz="1600"/>
              <a:t>R</a:t>
            </a:r>
            <a:br>
              <a:rPr lang="de-DE" sz="1600"/>
            </a:br>
            <a:r>
              <a:rPr lang="de-DE" sz="1600"/>
              <a:t>M</a:t>
            </a:r>
            <a:br>
              <a:rPr lang="de-DE" sz="1600"/>
            </a:br>
            <a:r>
              <a:rPr lang="de-DE" sz="1600"/>
              <a:t>A</a:t>
            </a:r>
            <a:br>
              <a:rPr lang="de-DE" sz="1600"/>
            </a:br>
            <a:r>
              <a:rPr lang="de-DE" sz="1600"/>
              <a:t>L</a:t>
            </a:r>
          </a:p>
        </p:txBody>
      </p:sp>
      <p:sp>
        <p:nvSpPr>
          <p:cNvPr id="10245" name="Rectangle 5"/>
          <p:cNvSpPr>
            <a:spLocks noChangeArrowheads="1"/>
          </p:cNvSpPr>
          <p:nvPr/>
        </p:nvSpPr>
        <p:spPr bwMode="auto">
          <a:xfrm>
            <a:off x="4152900" y="2374900"/>
            <a:ext cx="812800" cy="2590800"/>
          </a:xfrm>
          <a:prstGeom prst="rect">
            <a:avLst/>
          </a:prstGeom>
          <a:solidFill>
            <a:srgbClr val="EAEAEA"/>
          </a:solidFill>
          <a:ln w="9525" algn="ctr">
            <a:solidFill>
              <a:schemeClr val="tx1"/>
            </a:solidFill>
            <a:miter lim="800000"/>
            <a:headEnd/>
            <a:tailEnd/>
          </a:ln>
        </p:spPr>
        <p:txBody>
          <a:bodyPr wrap="none" anchor="ctr"/>
          <a:lstStyle/>
          <a:p>
            <a:pPr algn="ctr" eaLnBrk="0" hangingPunct="0"/>
            <a:r>
              <a:rPr lang="de-DE" sz="1600"/>
              <a:t>N</a:t>
            </a:r>
          </a:p>
          <a:p>
            <a:pPr algn="ctr" eaLnBrk="0" hangingPunct="0"/>
            <a:r>
              <a:rPr lang="de-DE" sz="1600"/>
              <a:t>O</a:t>
            </a:r>
          </a:p>
          <a:p>
            <a:pPr algn="ctr" eaLnBrk="0" hangingPunct="0"/>
            <a:r>
              <a:rPr lang="de-DE" sz="1600"/>
              <a:t>N</a:t>
            </a:r>
          </a:p>
          <a:p>
            <a:pPr algn="ctr" eaLnBrk="0" hangingPunct="0"/>
            <a:r>
              <a:rPr lang="de-DE" sz="1600"/>
              <a:t>F</a:t>
            </a:r>
          </a:p>
          <a:p>
            <a:pPr algn="ctr" eaLnBrk="0" hangingPunct="0"/>
            <a:r>
              <a:rPr lang="de-DE" sz="1600"/>
              <a:t>O</a:t>
            </a:r>
          </a:p>
          <a:p>
            <a:pPr algn="ctr" eaLnBrk="0" hangingPunct="0"/>
            <a:r>
              <a:rPr lang="de-DE" sz="1600"/>
              <a:t>R</a:t>
            </a:r>
          </a:p>
          <a:p>
            <a:pPr algn="ctr" eaLnBrk="0" hangingPunct="0"/>
            <a:r>
              <a:rPr lang="de-DE" sz="1600"/>
              <a:t>M</a:t>
            </a:r>
          </a:p>
          <a:p>
            <a:pPr algn="ctr" eaLnBrk="0" hangingPunct="0"/>
            <a:r>
              <a:rPr lang="de-DE" sz="1600"/>
              <a:t>A</a:t>
            </a:r>
          </a:p>
          <a:p>
            <a:pPr algn="ctr" eaLnBrk="0" hangingPunct="0"/>
            <a:r>
              <a:rPr lang="de-DE" sz="1600"/>
              <a:t>L</a:t>
            </a:r>
          </a:p>
        </p:txBody>
      </p:sp>
      <p:sp>
        <p:nvSpPr>
          <p:cNvPr id="10246" name="Rectangle 6"/>
          <p:cNvSpPr>
            <a:spLocks noChangeArrowheads="1"/>
          </p:cNvSpPr>
          <p:nvPr/>
        </p:nvSpPr>
        <p:spPr bwMode="auto">
          <a:xfrm>
            <a:off x="6654800" y="2374900"/>
            <a:ext cx="812800" cy="2590800"/>
          </a:xfrm>
          <a:prstGeom prst="rect">
            <a:avLst/>
          </a:prstGeom>
          <a:solidFill>
            <a:srgbClr val="EAEAEA"/>
          </a:solidFill>
          <a:ln w="9525" algn="ctr">
            <a:solidFill>
              <a:schemeClr val="tx1"/>
            </a:solidFill>
            <a:miter lim="800000"/>
            <a:headEnd/>
            <a:tailEnd/>
          </a:ln>
        </p:spPr>
        <p:txBody>
          <a:bodyPr wrap="none" anchor="ctr"/>
          <a:lstStyle/>
          <a:p>
            <a:pPr algn="ctr" eaLnBrk="0" hangingPunct="0"/>
            <a:r>
              <a:rPr lang="de-DE" sz="1600"/>
              <a:t>I</a:t>
            </a:r>
            <a:br>
              <a:rPr lang="de-DE" sz="1600"/>
            </a:br>
            <a:r>
              <a:rPr lang="de-DE" sz="1600"/>
              <a:t>N</a:t>
            </a:r>
            <a:br>
              <a:rPr lang="de-DE" sz="1600"/>
            </a:br>
            <a:r>
              <a:rPr lang="de-DE" sz="1600"/>
              <a:t>F</a:t>
            </a:r>
            <a:br>
              <a:rPr lang="de-DE" sz="1600"/>
            </a:br>
            <a:r>
              <a:rPr lang="de-DE" sz="1600"/>
              <a:t>O</a:t>
            </a:r>
            <a:br>
              <a:rPr lang="de-DE" sz="1600"/>
            </a:br>
            <a:r>
              <a:rPr lang="de-DE" sz="1600"/>
              <a:t>R</a:t>
            </a:r>
            <a:br>
              <a:rPr lang="de-DE" sz="1600"/>
            </a:br>
            <a:r>
              <a:rPr lang="de-DE" sz="1600"/>
              <a:t>M</a:t>
            </a:r>
            <a:br>
              <a:rPr lang="de-DE" sz="1600"/>
            </a:br>
            <a:r>
              <a:rPr lang="de-DE" sz="1600"/>
              <a:t>E</a:t>
            </a:r>
            <a:br>
              <a:rPr lang="de-DE" sz="1600"/>
            </a:br>
            <a:r>
              <a:rPr lang="de-DE" sz="1600"/>
              <a:t>L</a:t>
            </a:r>
            <a:br>
              <a:rPr lang="de-DE" sz="1600"/>
            </a:br>
            <a:r>
              <a:rPr lang="de-DE" sz="1600"/>
              <a:t>L</a:t>
            </a:r>
          </a:p>
        </p:txBody>
      </p:sp>
      <p:sp>
        <p:nvSpPr>
          <p:cNvPr id="10247" name="Rectangle 7"/>
          <p:cNvSpPr>
            <a:spLocks noChangeArrowheads="1"/>
          </p:cNvSpPr>
          <p:nvPr/>
        </p:nvSpPr>
        <p:spPr bwMode="auto">
          <a:xfrm>
            <a:off x="889000" y="5118100"/>
            <a:ext cx="7048500" cy="2667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eaLnBrk="0" hangingPunct="0"/>
            <a:endParaRPr lang="de-DE" sz="1600"/>
          </a:p>
        </p:txBody>
      </p:sp>
      <p:sp>
        <p:nvSpPr>
          <p:cNvPr id="10248" name="Rectangle 8"/>
          <p:cNvSpPr>
            <a:spLocks noChangeArrowheads="1"/>
          </p:cNvSpPr>
          <p:nvPr/>
        </p:nvSpPr>
        <p:spPr bwMode="auto">
          <a:xfrm>
            <a:off x="571500" y="5537200"/>
            <a:ext cx="7556500" cy="2413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eaLnBrk="0" hangingPunct="0"/>
            <a:endParaRPr lang="de-DE" sz="1600"/>
          </a:p>
        </p:txBody>
      </p:sp>
      <p:sp>
        <p:nvSpPr>
          <p:cNvPr id="10249" name="Rectangle 9"/>
          <p:cNvSpPr>
            <a:spLocks noChangeArrowheads="1"/>
          </p:cNvSpPr>
          <p:nvPr/>
        </p:nvSpPr>
        <p:spPr bwMode="auto">
          <a:xfrm>
            <a:off x="254000" y="5930900"/>
            <a:ext cx="8051800" cy="2667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eaLnBrk="0" hangingPunct="0"/>
            <a:endParaRPr lang="de-DE" sz="1600"/>
          </a:p>
        </p:txBody>
      </p:sp>
      <p:sp>
        <p:nvSpPr>
          <p:cNvPr id="10250" name="AutoShape 10"/>
          <p:cNvSpPr>
            <a:spLocks noChangeArrowheads="1"/>
          </p:cNvSpPr>
          <p:nvPr/>
        </p:nvSpPr>
        <p:spPr bwMode="auto">
          <a:xfrm>
            <a:off x="481013" y="774700"/>
            <a:ext cx="8143875" cy="1754188"/>
          </a:xfrm>
          <a:prstGeom prst="triangle">
            <a:avLst>
              <a:gd name="adj" fmla="val 50000"/>
            </a:avLst>
          </a:prstGeom>
          <a:solidFill>
            <a:srgbClr val="EAEAEA"/>
          </a:solidFill>
          <a:ln w="9525" algn="ctr">
            <a:solidFill>
              <a:schemeClr val="tx1"/>
            </a:solidFill>
            <a:miter lim="800000"/>
            <a:headEnd/>
            <a:tailEnd/>
          </a:ln>
        </p:spPr>
        <p:txBody>
          <a:bodyPr wrap="none" tIns="154800" anchor="ctr"/>
          <a:lstStyle/>
          <a:p>
            <a:pPr algn="ctr" eaLnBrk="0" hangingPunct="0"/>
            <a:r>
              <a:rPr lang="de-DE"/>
              <a:t>Lebenslanges Lernen </a:t>
            </a:r>
          </a:p>
        </p:txBody>
      </p:sp>
      <p:sp>
        <p:nvSpPr>
          <p:cNvPr id="10251" name="Text Box 11"/>
          <p:cNvSpPr txBox="1">
            <a:spLocks noChangeArrowheads="1"/>
          </p:cNvSpPr>
          <p:nvPr/>
        </p:nvSpPr>
        <p:spPr bwMode="auto">
          <a:xfrm>
            <a:off x="1990725" y="265113"/>
            <a:ext cx="488950" cy="396875"/>
          </a:xfrm>
          <a:prstGeom prst="rect">
            <a:avLst/>
          </a:prstGeom>
          <a:noFill/>
          <a:ln w="9525">
            <a:noFill/>
            <a:miter lim="800000"/>
            <a:headEnd/>
            <a:tailEnd/>
          </a:ln>
        </p:spPr>
        <p:txBody>
          <a:bodyPr>
            <a:spAutoFit/>
          </a:bodyPr>
          <a:lstStyle/>
          <a:p>
            <a:endParaRPr lang="de-DE" sz="2000" b="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bwMode="auto">
          <a:xfrm>
            <a:off x="457200" y="908050"/>
            <a:ext cx="8229600" cy="521811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de-DE" dirty="0" smtClean="0"/>
              <a:t>Ursache-Wirkungs-Kette im Bildungsprozess</a:t>
            </a:r>
          </a:p>
          <a:p>
            <a:pPr eaLnBrk="1" hangingPunct="1"/>
            <a:endParaRPr lang="de-DE" dirty="0" smtClean="0"/>
          </a:p>
          <a:p>
            <a:pPr eaLnBrk="1" hangingPunct="1"/>
            <a:endParaRPr lang="de-DE" dirty="0" smtClean="0"/>
          </a:p>
          <a:p>
            <a:pPr eaLnBrk="1" hangingPunct="1"/>
            <a:r>
              <a:rPr lang="de-DE" sz="2000" dirty="0" smtClean="0"/>
              <a:t>pädagogischer</a:t>
            </a:r>
          </a:p>
          <a:p>
            <a:pPr eaLnBrk="1" hangingPunct="1"/>
            <a:r>
              <a:rPr lang="de-DE" sz="2000" dirty="0" smtClean="0"/>
              <a:t>Input</a:t>
            </a:r>
          </a:p>
        </p:txBody>
      </p:sp>
      <p:sp>
        <p:nvSpPr>
          <p:cNvPr id="7172" name="AutoShape 4"/>
          <p:cNvSpPr>
            <a:spLocks noChangeArrowheads="1"/>
          </p:cNvSpPr>
          <p:nvPr/>
        </p:nvSpPr>
        <p:spPr bwMode="auto">
          <a:xfrm>
            <a:off x="2681288" y="2889250"/>
            <a:ext cx="976312" cy="809625"/>
          </a:xfrm>
          <a:prstGeom prst="rightArrow">
            <a:avLst>
              <a:gd name="adj1" fmla="val 50000"/>
              <a:gd name="adj2" fmla="val 30147"/>
            </a:avLst>
          </a:prstGeom>
          <a:noFill/>
          <a:ln w="9525" algn="ctr">
            <a:noFill/>
            <a:miter lim="800000"/>
            <a:headEnd/>
            <a:tailEnd/>
          </a:ln>
        </p:spPr>
        <p:txBody>
          <a:bodyPr anchor="ctr">
            <a:spAutoFit/>
          </a:bodyPr>
          <a:lstStyle/>
          <a:p>
            <a:endParaRPr lang="de-DE"/>
          </a:p>
        </p:txBody>
      </p:sp>
      <p:sp>
        <p:nvSpPr>
          <p:cNvPr id="7173" name="AutoShape 5"/>
          <p:cNvSpPr>
            <a:spLocks noChangeArrowheads="1"/>
          </p:cNvSpPr>
          <p:nvPr/>
        </p:nvSpPr>
        <p:spPr bwMode="auto">
          <a:xfrm>
            <a:off x="2681288" y="3519488"/>
            <a:ext cx="90487" cy="88900"/>
          </a:xfrm>
          <a:prstGeom prst="rightArrow">
            <a:avLst>
              <a:gd name="adj1" fmla="val 50000"/>
              <a:gd name="adj2" fmla="val 25446"/>
            </a:avLst>
          </a:prstGeom>
          <a:noFill/>
          <a:ln w="9525" algn="ctr">
            <a:noFill/>
            <a:miter lim="800000"/>
            <a:headEnd/>
            <a:tailEnd/>
          </a:ln>
        </p:spPr>
        <p:txBody>
          <a:bodyPr wrap="none" anchor="ctr">
            <a:spAutoFit/>
          </a:bodyPr>
          <a:lstStyle/>
          <a:p>
            <a:endParaRPr lang="de-DE"/>
          </a:p>
        </p:txBody>
      </p:sp>
      <p:sp>
        <p:nvSpPr>
          <p:cNvPr id="7174" name="AutoShape 6"/>
          <p:cNvSpPr>
            <a:spLocks noChangeArrowheads="1"/>
          </p:cNvSpPr>
          <p:nvPr/>
        </p:nvSpPr>
        <p:spPr bwMode="auto">
          <a:xfrm>
            <a:off x="2592388" y="3159125"/>
            <a:ext cx="976312" cy="485775"/>
          </a:xfrm>
          <a:prstGeom prst="rightArrow">
            <a:avLst>
              <a:gd name="adj1" fmla="val 49676"/>
              <a:gd name="adj2" fmla="val 50329"/>
            </a:avLst>
          </a:prstGeom>
          <a:noFill/>
          <a:ln w="9525" algn="ctr">
            <a:noFill/>
            <a:miter lim="800000"/>
            <a:headEnd/>
            <a:tailEnd/>
          </a:ln>
        </p:spPr>
        <p:txBody>
          <a:bodyPr wrap="none" anchor="ctr">
            <a:spAutoFit/>
          </a:bodyPr>
          <a:lstStyle/>
          <a:p>
            <a:endParaRPr lang="de-DE"/>
          </a:p>
        </p:txBody>
      </p:sp>
      <p:sp>
        <p:nvSpPr>
          <p:cNvPr id="7175" name="AutoShape 7"/>
          <p:cNvSpPr>
            <a:spLocks noChangeArrowheads="1"/>
          </p:cNvSpPr>
          <p:nvPr/>
        </p:nvSpPr>
        <p:spPr bwMode="auto">
          <a:xfrm>
            <a:off x="2771775" y="3519488"/>
            <a:ext cx="976313" cy="485775"/>
          </a:xfrm>
          <a:prstGeom prst="rightArrow">
            <a:avLst>
              <a:gd name="adj1" fmla="val 50000"/>
              <a:gd name="adj2" fmla="val 50245"/>
            </a:avLst>
          </a:prstGeom>
          <a:noFill/>
          <a:ln w="9525" algn="ctr">
            <a:noFill/>
            <a:miter lim="800000"/>
            <a:headEnd/>
            <a:tailEnd/>
          </a:ln>
        </p:spPr>
        <p:txBody>
          <a:bodyPr wrap="none" anchor="ctr">
            <a:spAutoFit/>
          </a:bodyPr>
          <a:lstStyle/>
          <a:p>
            <a:endParaRPr lang="de-DE"/>
          </a:p>
        </p:txBody>
      </p:sp>
      <p:sp>
        <p:nvSpPr>
          <p:cNvPr id="7176" name="AutoShape 8"/>
          <p:cNvSpPr>
            <a:spLocks noChangeArrowheads="1"/>
          </p:cNvSpPr>
          <p:nvPr/>
        </p:nvSpPr>
        <p:spPr bwMode="auto">
          <a:xfrm>
            <a:off x="2592388" y="3249613"/>
            <a:ext cx="976312" cy="485775"/>
          </a:xfrm>
          <a:custGeom>
            <a:avLst/>
            <a:gdLst>
              <a:gd name="T0" fmla="*/ 33096705 w 21600"/>
              <a:gd name="T1" fmla="*/ 0 h 21600"/>
              <a:gd name="T2" fmla="*/ 0 w 21600"/>
              <a:gd name="T3" fmla="*/ 5462449 h 21600"/>
              <a:gd name="T4" fmla="*/ 33096705 w 21600"/>
              <a:gd name="T5" fmla="*/ 10924876 h 21600"/>
              <a:gd name="T6" fmla="*/ 44128936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lgn="ctr">
            <a:noFill/>
            <a:miter lim="800000"/>
            <a:headEnd/>
            <a:tailEnd/>
          </a:ln>
        </p:spPr>
        <p:txBody>
          <a:bodyPr wrap="none" anchor="ctr">
            <a:spAutoFit/>
          </a:bodyPr>
          <a:lstStyle/>
          <a:p>
            <a:endParaRPr lang="de-DE"/>
          </a:p>
        </p:txBody>
      </p:sp>
      <p:sp>
        <p:nvSpPr>
          <p:cNvPr id="7177" name="Text Box 10"/>
          <p:cNvSpPr txBox="1">
            <a:spLocks noChangeArrowheads="1"/>
          </p:cNvSpPr>
          <p:nvPr/>
        </p:nvSpPr>
        <p:spPr bwMode="auto">
          <a:xfrm>
            <a:off x="3671888" y="2978150"/>
            <a:ext cx="1638300" cy="701675"/>
          </a:xfrm>
          <a:prstGeom prst="rect">
            <a:avLst/>
          </a:prstGeom>
          <a:noFill/>
          <a:ln w="9525" algn="ctr">
            <a:noFill/>
            <a:miter lim="800000"/>
            <a:headEnd/>
            <a:tailEnd/>
          </a:ln>
        </p:spPr>
        <p:txBody>
          <a:bodyPr>
            <a:spAutoFit/>
          </a:bodyPr>
          <a:lstStyle/>
          <a:p>
            <a:r>
              <a:rPr lang="de-DE" sz="2000"/>
              <a:t>Kompetenz-</a:t>
            </a:r>
          </a:p>
          <a:p>
            <a:r>
              <a:rPr lang="de-DE" sz="2000"/>
              <a:t>änderung</a:t>
            </a:r>
          </a:p>
        </p:txBody>
      </p:sp>
      <p:sp>
        <p:nvSpPr>
          <p:cNvPr id="7178" name="AutoShape 12"/>
          <p:cNvSpPr>
            <a:spLocks noChangeArrowheads="1"/>
          </p:cNvSpPr>
          <p:nvPr/>
        </p:nvSpPr>
        <p:spPr bwMode="auto">
          <a:xfrm>
            <a:off x="5610225" y="3081338"/>
            <a:ext cx="852488" cy="822325"/>
          </a:xfrm>
          <a:custGeom>
            <a:avLst/>
            <a:gdLst>
              <a:gd name="T0" fmla="*/ 25233882 w 21600"/>
              <a:gd name="T1" fmla="*/ 0 h 21600"/>
              <a:gd name="T2" fmla="*/ 0 w 21600"/>
              <a:gd name="T3" fmla="*/ 15653222 h 21600"/>
              <a:gd name="T4" fmla="*/ 25233882 w 21600"/>
              <a:gd name="T5" fmla="*/ 31306406 h 21600"/>
              <a:gd name="T6" fmla="*/ 33645173 w 21600"/>
              <a:gd name="T7" fmla="*/ 1565322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lgn="ctr">
            <a:noFill/>
            <a:miter lim="800000"/>
            <a:headEnd/>
            <a:tailEnd/>
          </a:ln>
        </p:spPr>
        <p:txBody>
          <a:bodyPr anchor="ctr">
            <a:spAutoFit/>
          </a:bodyPr>
          <a:lstStyle/>
          <a:p>
            <a:endParaRPr lang="de-DE"/>
          </a:p>
        </p:txBody>
      </p:sp>
      <p:sp>
        <p:nvSpPr>
          <p:cNvPr id="7179" name="Text Box 13"/>
          <p:cNvSpPr txBox="1">
            <a:spLocks noChangeArrowheads="1"/>
          </p:cNvSpPr>
          <p:nvPr/>
        </p:nvSpPr>
        <p:spPr bwMode="auto">
          <a:xfrm>
            <a:off x="6731000" y="2978150"/>
            <a:ext cx="1566863" cy="701675"/>
          </a:xfrm>
          <a:prstGeom prst="rect">
            <a:avLst/>
          </a:prstGeom>
          <a:noFill/>
          <a:ln w="9525" algn="ctr">
            <a:noFill/>
            <a:miter lim="800000"/>
            <a:headEnd/>
            <a:tailEnd/>
          </a:ln>
        </p:spPr>
        <p:txBody>
          <a:bodyPr>
            <a:spAutoFit/>
          </a:bodyPr>
          <a:lstStyle/>
          <a:p>
            <a:r>
              <a:rPr lang="de-DE" sz="2000">
                <a:solidFill>
                  <a:srgbClr val="0099CC"/>
                </a:solidFill>
              </a:rPr>
              <a:t>Verhaltens-</a:t>
            </a:r>
          </a:p>
          <a:p>
            <a:r>
              <a:rPr lang="de-DE" sz="2000">
                <a:solidFill>
                  <a:srgbClr val="0099CC"/>
                </a:solidFill>
              </a:rPr>
              <a:t>änderung</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bwMode="auto">
          <a:xfrm flipV="1">
            <a:off x="457200" y="1417638"/>
            <a:ext cx="8229600" cy="39909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de-DE" sz="3200" b="1" smtClean="0"/>
              <a:t>Lernmodell</a:t>
            </a:r>
          </a:p>
        </p:txBody>
      </p:sp>
      <p:sp>
        <p:nvSpPr>
          <p:cNvPr id="8196" name="Text Box 3"/>
          <p:cNvSpPr txBox="1">
            <a:spLocks noChangeArrowheads="1"/>
          </p:cNvSpPr>
          <p:nvPr/>
        </p:nvSpPr>
        <p:spPr bwMode="auto">
          <a:xfrm>
            <a:off x="3579813" y="3167063"/>
            <a:ext cx="1536700" cy="579437"/>
          </a:xfrm>
          <a:prstGeom prst="rect">
            <a:avLst/>
          </a:prstGeom>
          <a:solidFill>
            <a:schemeClr val="accent1"/>
          </a:solidFill>
          <a:ln w="9525" algn="ctr">
            <a:noFill/>
            <a:miter lim="800000"/>
            <a:headEnd/>
            <a:tailEnd/>
          </a:ln>
        </p:spPr>
        <p:txBody>
          <a:bodyPr wrap="none">
            <a:spAutoFit/>
          </a:bodyPr>
          <a:lstStyle/>
          <a:p>
            <a:pPr marL="342900" indent="-342900">
              <a:spcBef>
                <a:spcPct val="20000"/>
              </a:spcBef>
            </a:pPr>
            <a:r>
              <a:rPr lang="de-DE" sz="3200">
                <a:solidFill>
                  <a:srgbClr val="003399"/>
                </a:solidFill>
              </a:rPr>
              <a:t>Lernen</a:t>
            </a:r>
          </a:p>
        </p:txBody>
      </p:sp>
      <p:sp>
        <p:nvSpPr>
          <p:cNvPr id="8197" name="Text Box 4"/>
          <p:cNvSpPr txBox="1">
            <a:spLocks noChangeArrowheads="1"/>
          </p:cNvSpPr>
          <p:nvPr/>
        </p:nvSpPr>
        <p:spPr bwMode="auto">
          <a:xfrm>
            <a:off x="377372" y="2997199"/>
            <a:ext cx="2616654" cy="1766637"/>
          </a:xfrm>
          <a:prstGeom prst="rect">
            <a:avLst/>
          </a:prstGeom>
          <a:solidFill>
            <a:srgbClr val="E6EA4C"/>
          </a:solidFill>
          <a:ln w="9525" algn="ctr">
            <a:noFill/>
            <a:miter lim="800000"/>
            <a:headEnd/>
            <a:tailEnd/>
          </a:ln>
        </p:spPr>
        <p:txBody>
          <a:bodyPr wrap="square">
            <a:spAutoFit/>
          </a:bodyPr>
          <a:lstStyle/>
          <a:p>
            <a:pPr marL="342900" indent="-342900">
              <a:spcBef>
                <a:spcPct val="20000"/>
              </a:spcBef>
            </a:pPr>
            <a:r>
              <a:rPr lang="de-DE" dirty="0">
                <a:solidFill>
                  <a:srgbClr val="003399"/>
                </a:solidFill>
              </a:rPr>
              <a:t>sächliche</a:t>
            </a:r>
          </a:p>
          <a:p>
            <a:pPr marL="342900" indent="-342900">
              <a:spcBef>
                <a:spcPct val="20000"/>
              </a:spcBef>
            </a:pPr>
            <a:r>
              <a:rPr lang="de-DE" dirty="0" err="1">
                <a:solidFill>
                  <a:srgbClr val="003399"/>
                </a:solidFill>
              </a:rPr>
              <a:t>Rahmenbe</a:t>
            </a:r>
            <a:r>
              <a:rPr lang="de-DE" dirty="0">
                <a:solidFill>
                  <a:srgbClr val="003399"/>
                </a:solidFill>
              </a:rPr>
              <a:t>-</a:t>
            </a:r>
          </a:p>
          <a:p>
            <a:pPr marL="342900" indent="-342900">
              <a:spcBef>
                <a:spcPct val="20000"/>
              </a:spcBef>
            </a:pPr>
            <a:r>
              <a:rPr lang="de-DE" dirty="0" err="1">
                <a:solidFill>
                  <a:srgbClr val="003399"/>
                </a:solidFill>
              </a:rPr>
              <a:t>dingungen</a:t>
            </a:r>
            <a:endParaRPr lang="de-DE" dirty="0">
              <a:solidFill>
                <a:srgbClr val="003399"/>
              </a:solidFill>
            </a:endParaRPr>
          </a:p>
        </p:txBody>
      </p:sp>
      <p:sp>
        <p:nvSpPr>
          <p:cNvPr id="8198" name="Line 5"/>
          <p:cNvSpPr>
            <a:spLocks noChangeShapeType="1"/>
          </p:cNvSpPr>
          <p:nvPr/>
        </p:nvSpPr>
        <p:spPr bwMode="auto">
          <a:xfrm flipV="1">
            <a:off x="3402013" y="3429000"/>
            <a:ext cx="179387" cy="90488"/>
          </a:xfrm>
          <a:prstGeom prst="line">
            <a:avLst/>
          </a:prstGeom>
          <a:noFill/>
          <a:ln w="9525">
            <a:noFill/>
            <a:round/>
            <a:headEnd/>
            <a:tailEnd type="triangle" w="med" len="med"/>
          </a:ln>
        </p:spPr>
        <p:txBody>
          <a:bodyPr/>
          <a:lstStyle/>
          <a:p>
            <a:endParaRPr lang="de-DE"/>
          </a:p>
        </p:txBody>
      </p:sp>
      <p:sp>
        <p:nvSpPr>
          <p:cNvPr id="8199" name="Line 6"/>
          <p:cNvSpPr>
            <a:spLocks noChangeShapeType="1"/>
          </p:cNvSpPr>
          <p:nvPr/>
        </p:nvSpPr>
        <p:spPr bwMode="auto">
          <a:xfrm>
            <a:off x="3132138" y="3608388"/>
            <a:ext cx="449262" cy="0"/>
          </a:xfrm>
          <a:prstGeom prst="line">
            <a:avLst/>
          </a:prstGeom>
          <a:noFill/>
          <a:ln w="9525">
            <a:noFill/>
            <a:round/>
            <a:headEnd/>
            <a:tailEnd type="triangle" w="med" len="med"/>
          </a:ln>
        </p:spPr>
        <p:txBody>
          <a:bodyPr/>
          <a:lstStyle/>
          <a:p>
            <a:endParaRPr lang="de-DE"/>
          </a:p>
        </p:txBody>
      </p:sp>
      <p:sp>
        <p:nvSpPr>
          <p:cNvPr id="8200" name="Line 7"/>
          <p:cNvSpPr>
            <a:spLocks noChangeShapeType="1"/>
          </p:cNvSpPr>
          <p:nvPr/>
        </p:nvSpPr>
        <p:spPr bwMode="auto">
          <a:xfrm flipV="1">
            <a:off x="3041650" y="3608388"/>
            <a:ext cx="450850" cy="180975"/>
          </a:xfrm>
          <a:prstGeom prst="line">
            <a:avLst/>
          </a:prstGeom>
          <a:noFill/>
          <a:ln w="9525">
            <a:noFill/>
            <a:round/>
            <a:headEnd/>
            <a:tailEnd type="triangle" w="med" len="med"/>
          </a:ln>
        </p:spPr>
        <p:txBody>
          <a:bodyPr/>
          <a:lstStyle/>
          <a:p>
            <a:endParaRPr lang="de-DE"/>
          </a:p>
        </p:txBody>
      </p:sp>
      <p:sp>
        <p:nvSpPr>
          <p:cNvPr id="8201" name="Line 8"/>
          <p:cNvSpPr>
            <a:spLocks noChangeShapeType="1"/>
          </p:cNvSpPr>
          <p:nvPr/>
        </p:nvSpPr>
        <p:spPr bwMode="auto">
          <a:xfrm flipV="1">
            <a:off x="3041650" y="3608388"/>
            <a:ext cx="450850" cy="180975"/>
          </a:xfrm>
          <a:prstGeom prst="line">
            <a:avLst/>
          </a:prstGeom>
          <a:noFill/>
          <a:ln w="9525">
            <a:noFill/>
            <a:round/>
            <a:headEnd/>
            <a:tailEnd type="triangle" w="med" len="med"/>
          </a:ln>
        </p:spPr>
        <p:txBody>
          <a:bodyPr/>
          <a:lstStyle/>
          <a:p>
            <a:endParaRPr lang="de-DE"/>
          </a:p>
        </p:txBody>
      </p:sp>
      <p:sp>
        <p:nvSpPr>
          <p:cNvPr id="8202" name="AutoShape 9"/>
          <p:cNvSpPr>
            <a:spLocks noChangeArrowheads="1"/>
          </p:cNvSpPr>
          <p:nvPr/>
        </p:nvSpPr>
        <p:spPr bwMode="auto">
          <a:xfrm>
            <a:off x="3041650" y="3159125"/>
            <a:ext cx="360363" cy="755650"/>
          </a:xfrm>
          <a:prstGeom prst="rightArrow">
            <a:avLst>
              <a:gd name="adj1" fmla="val 50000"/>
              <a:gd name="adj2" fmla="val 25000"/>
            </a:avLst>
          </a:prstGeom>
          <a:noFill/>
          <a:ln w="9525" algn="ctr">
            <a:noFill/>
            <a:miter lim="800000"/>
            <a:headEnd/>
            <a:tailEnd/>
          </a:ln>
        </p:spPr>
        <p:txBody>
          <a:bodyPr wrap="none" anchor="ctr"/>
          <a:lstStyle/>
          <a:p>
            <a:endParaRPr lang="de-DE"/>
          </a:p>
        </p:txBody>
      </p:sp>
      <p:sp>
        <p:nvSpPr>
          <p:cNvPr id="8203" name="Line 10"/>
          <p:cNvSpPr>
            <a:spLocks noChangeShapeType="1"/>
          </p:cNvSpPr>
          <p:nvPr/>
        </p:nvSpPr>
        <p:spPr bwMode="auto">
          <a:xfrm flipV="1">
            <a:off x="2951163" y="3519488"/>
            <a:ext cx="541337" cy="449262"/>
          </a:xfrm>
          <a:prstGeom prst="line">
            <a:avLst/>
          </a:prstGeom>
          <a:noFill/>
          <a:ln w="9525">
            <a:solidFill>
              <a:schemeClr val="tx1"/>
            </a:solidFill>
            <a:round/>
            <a:headEnd/>
            <a:tailEnd type="triangle" w="med" len="med"/>
          </a:ln>
        </p:spPr>
        <p:txBody>
          <a:bodyPr/>
          <a:lstStyle/>
          <a:p>
            <a:endParaRPr lang="de-DE"/>
          </a:p>
        </p:txBody>
      </p:sp>
      <p:sp>
        <p:nvSpPr>
          <p:cNvPr id="8204" name="Text Box 11"/>
          <p:cNvSpPr txBox="1">
            <a:spLocks noChangeArrowheads="1"/>
          </p:cNvSpPr>
          <p:nvPr/>
        </p:nvSpPr>
        <p:spPr bwMode="auto">
          <a:xfrm>
            <a:off x="3041650" y="4508500"/>
            <a:ext cx="1827213" cy="579438"/>
          </a:xfrm>
          <a:prstGeom prst="rect">
            <a:avLst/>
          </a:prstGeom>
          <a:solidFill>
            <a:srgbClr val="E6EA4C"/>
          </a:solidFill>
          <a:ln w="9525" algn="ctr">
            <a:noFill/>
            <a:miter lim="800000"/>
            <a:headEnd/>
            <a:tailEnd/>
          </a:ln>
        </p:spPr>
        <p:txBody>
          <a:bodyPr>
            <a:spAutoFit/>
          </a:bodyPr>
          <a:lstStyle/>
          <a:p>
            <a:pPr marL="342900" indent="-342900">
              <a:spcBef>
                <a:spcPct val="20000"/>
              </a:spcBef>
            </a:pPr>
            <a:r>
              <a:rPr lang="de-DE" sz="3200">
                <a:solidFill>
                  <a:srgbClr val="003399"/>
                </a:solidFill>
              </a:rPr>
              <a:t>Lehre</a:t>
            </a:r>
          </a:p>
        </p:txBody>
      </p:sp>
      <p:sp>
        <p:nvSpPr>
          <p:cNvPr id="8205" name="Line 12"/>
          <p:cNvSpPr>
            <a:spLocks noChangeShapeType="1"/>
          </p:cNvSpPr>
          <p:nvPr/>
        </p:nvSpPr>
        <p:spPr bwMode="auto">
          <a:xfrm flipV="1">
            <a:off x="3671888" y="3698875"/>
            <a:ext cx="360362" cy="720725"/>
          </a:xfrm>
          <a:prstGeom prst="line">
            <a:avLst/>
          </a:prstGeom>
          <a:noFill/>
          <a:ln w="9525">
            <a:solidFill>
              <a:schemeClr val="tx1"/>
            </a:solidFill>
            <a:round/>
            <a:headEnd/>
            <a:tailEnd type="triangle" w="med" len="med"/>
          </a:ln>
        </p:spPr>
        <p:txBody>
          <a:bodyPr/>
          <a:lstStyle/>
          <a:p>
            <a:endParaRPr lang="de-DE"/>
          </a:p>
        </p:txBody>
      </p:sp>
      <p:sp>
        <p:nvSpPr>
          <p:cNvPr id="8206" name="Text Box 13"/>
          <p:cNvSpPr txBox="1">
            <a:spLocks noChangeArrowheads="1"/>
          </p:cNvSpPr>
          <p:nvPr/>
        </p:nvSpPr>
        <p:spPr bwMode="auto">
          <a:xfrm>
            <a:off x="4751388" y="1719263"/>
            <a:ext cx="2211387" cy="579437"/>
          </a:xfrm>
          <a:prstGeom prst="rect">
            <a:avLst/>
          </a:prstGeom>
          <a:solidFill>
            <a:srgbClr val="1DD926"/>
          </a:solidFill>
          <a:ln w="9525" algn="ctr">
            <a:noFill/>
            <a:miter lim="800000"/>
            <a:headEnd/>
            <a:tailEnd/>
          </a:ln>
        </p:spPr>
        <p:txBody>
          <a:bodyPr>
            <a:spAutoFit/>
          </a:bodyPr>
          <a:lstStyle/>
          <a:p>
            <a:pPr marL="342900" indent="-342900">
              <a:spcBef>
                <a:spcPct val="20000"/>
              </a:spcBef>
            </a:pPr>
            <a:r>
              <a:rPr lang="de-DE" sz="3200">
                <a:solidFill>
                  <a:srgbClr val="003399"/>
                </a:solidFill>
              </a:rPr>
              <a:t>Motivation</a:t>
            </a:r>
          </a:p>
        </p:txBody>
      </p:sp>
      <p:sp>
        <p:nvSpPr>
          <p:cNvPr id="8207" name="Text Box 14"/>
          <p:cNvSpPr txBox="1">
            <a:spLocks noChangeArrowheads="1"/>
          </p:cNvSpPr>
          <p:nvPr/>
        </p:nvSpPr>
        <p:spPr bwMode="auto">
          <a:xfrm>
            <a:off x="5740400" y="3078163"/>
            <a:ext cx="2979738" cy="579437"/>
          </a:xfrm>
          <a:prstGeom prst="rect">
            <a:avLst/>
          </a:prstGeom>
          <a:solidFill>
            <a:srgbClr val="1DD926"/>
          </a:solidFill>
          <a:ln w="9525" algn="ctr">
            <a:noFill/>
            <a:miter lim="800000"/>
            <a:headEnd/>
            <a:tailEnd/>
          </a:ln>
        </p:spPr>
        <p:txBody>
          <a:bodyPr wrap="none">
            <a:spAutoFit/>
          </a:bodyPr>
          <a:lstStyle/>
          <a:p>
            <a:pPr marL="342900" indent="-342900">
              <a:spcBef>
                <a:spcPct val="20000"/>
              </a:spcBef>
            </a:pPr>
            <a:r>
              <a:rPr lang="de-DE" sz="3200">
                <a:solidFill>
                  <a:srgbClr val="003399"/>
                </a:solidFill>
              </a:rPr>
              <a:t>Vorkenntnisse</a:t>
            </a:r>
          </a:p>
        </p:txBody>
      </p:sp>
      <p:sp>
        <p:nvSpPr>
          <p:cNvPr id="8208" name="Text Box 15"/>
          <p:cNvSpPr txBox="1">
            <a:spLocks noChangeArrowheads="1"/>
          </p:cNvSpPr>
          <p:nvPr/>
        </p:nvSpPr>
        <p:spPr bwMode="auto">
          <a:xfrm>
            <a:off x="5649913" y="4248150"/>
            <a:ext cx="2597150" cy="579438"/>
          </a:xfrm>
          <a:prstGeom prst="rect">
            <a:avLst/>
          </a:prstGeom>
          <a:solidFill>
            <a:srgbClr val="1DD926"/>
          </a:solidFill>
          <a:ln w="9525" algn="ctr">
            <a:noFill/>
            <a:miter lim="800000"/>
            <a:headEnd/>
            <a:tailEnd/>
          </a:ln>
        </p:spPr>
        <p:txBody>
          <a:bodyPr wrap="none">
            <a:spAutoFit/>
          </a:bodyPr>
          <a:lstStyle/>
          <a:p>
            <a:pPr marL="342900" indent="-342900">
              <a:spcBef>
                <a:spcPct val="20000"/>
              </a:spcBef>
            </a:pPr>
            <a:r>
              <a:rPr lang="de-DE" sz="3200">
                <a:solidFill>
                  <a:srgbClr val="003399"/>
                </a:solidFill>
              </a:rPr>
              <a:t>Erfahrungen</a:t>
            </a:r>
          </a:p>
        </p:txBody>
      </p:sp>
      <p:sp>
        <p:nvSpPr>
          <p:cNvPr id="8209" name="Line 16"/>
          <p:cNvSpPr>
            <a:spLocks noChangeShapeType="1"/>
          </p:cNvSpPr>
          <p:nvPr/>
        </p:nvSpPr>
        <p:spPr bwMode="auto">
          <a:xfrm flipH="1">
            <a:off x="4302125" y="2349500"/>
            <a:ext cx="900113" cy="809625"/>
          </a:xfrm>
          <a:prstGeom prst="line">
            <a:avLst/>
          </a:prstGeom>
          <a:noFill/>
          <a:ln w="9525">
            <a:solidFill>
              <a:schemeClr val="tx1"/>
            </a:solidFill>
            <a:round/>
            <a:headEnd/>
            <a:tailEnd type="triangle" w="med" len="med"/>
          </a:ln>
        </p:spPr>
        <p:txBody>
          <a:bodyPr/>
          <a:lstStyle/>
          <a:p>
            <a:endParaRPr lang="de-DE"/>
          </a:p>
        </p:txBody>
      </p:sp>
      <p:sp>
        <p:nvSpPr>
          <p:cNvPr id="8210" name="Line 17"/>
          <p:cNvSpPr>
            <a:spLocks noChangeShapeType="1"/>
          </p:cNvSpPr>
          <p:nvPr/>
        </p:nvSpPr>
        <p:spPr bwMode="auto">
          <a:xfrm flipH="1">
            <a:off x="5111750" y="3338513"/>
            <a:ext cx="630238" cy="90487"/>
          </a:xfrm>
          <a:prstGeom prst="line">
            <a:avLst/>
          </a:prstGeom>
          <a:noFill/>
          <a:ln w="9525">
            <a:solidFill>
              <a:schemeClr val="tx1"/>
            </a:solidFill>
            <a:round/>
            <a:headEnd/>
            <a:tailEnd type="triangle" w="med" len="med"/>
          </a:ln>
        </p:spPr>
        <p:txBody>
          <a:bodyPr/>
          <a:lstStyle/>
          <a:p>
            <a:endParaRPr lang="de-DE"/>
          </a:p>
        </p:txBody>
      </p:sp>
      <p:sp>
        <p:nvSpPr>
          <p:cNvPr id="8211" name="Line 18"/>
          <p:cNvSpPr>
            <a:spLocks noChangeShapeType="1"/>
          </p:cNvSpPr>
          <p:nvPr/>
        </p:nvSpPr>
        <p:spPr bwMode="auto">
          <a:xfrm flipH="1" flipV="1">
            <a:off x="4662488" y="3789363"/>
            <a:ext cx="900112" cy="449262"/>
          </a:xfrm>
          <a:prstGeom prst="line">
            <a:avLst/>
          </a:prstGeom>
          <a:noFill/>
          <a:ln w="9525">
            <a:solidFill>
              <a:schemeClr val="tx1"/>
            </a:solidFill>
            <a:round/>
            <a:headEnd/>
            <a:tailEnd type="triangle" w="med" len="med"/>
          </a:ln>
        </p:spPr>
        <p:txBody>
          <a:bodyPr/>
          <a:lstStyle/>
          <a:p>
            <a:endParaRPr lang="de-DE"/>
          </a:p>
        </p:txBody>
      </p:sp>
      <p:sp>
        <p:nvSpPr>
          <p:cNvPr id="8212" name="Text Box 19"/>
          <p:cNvSpPr txBox="1">
            <a:spLocks noChangeArrowheads="1"/>
          </p:cNvSpPr>
          <p:nvPr/>
        </p:nvSpPr>
        <p:spPr bwMode="auto">
          <a:xfrm>
            <a:off x="2139950" y="1547813"/>
            <a:ext cx="2392363" cy="579437"/>
          </a:xfrm>
          <a:prstGeom prst="rect">
            <a:avLst/>
          </a:prstGeom>
          <a:solidFill>
            <a:srgbClr val="1DD926"/>
          </a:solidFill>
          <a:ln w="9525" algn="ctr">
            <a:noFill/>
            <a:miter lim="800000"/>
            <a:headEnd/>
            <a:tailEnd/>
          </a:ln>
        </p:spPr>
        <p:txBody>
          <a:bodyPr wrap="none">
            <a:spAutoFit/>
          </a:bodyPr>
          <a:lstStyle/>
          <a:p>
            <a:pPr marL="342900" indent="-342900">
              <a:spcBef>
                <a:spcPct val="20000"/>
              </a:spcBef>
            </a:pPr>
            <a:r>
              <a:rPr lang="de-DE" sz="3200">
                <a:solidFill>
                  <a:srgbClr val="003399"/>
                </a:solidFill>
              </a:rPr>
              <a:t>Disposition</a:t>
            </a:r>
          </a:p>
        </p:txBody>
      </p:sp>
      <p:sp>
        <p:nvSpPr>
          <p:cNvPr id="8213" name="Line 20"/>
          <p:cNvSpPr>
            <a:spLocks noChangeShapeType="1"/>
          </p:cNvSpPr>
          <p:nvPr/>
        </p:nvSpPr>
        <p:spPr bwMode="auto">
          <a:xfrm>
            <a:off x="3581400" y="2168525"/>
            <a:ext cx="90488" cy="900113"/>
          </a:xfrm>
          <a:prstGeom prst="line">
            <a:avLst/>
          </a:prstGeom>
          <a:noFill/>
          <a:ln w="9525">
            <a:solidFill>
              <a:schemeClr val="tx1"/>
            </a:solidFill>
            <a:round/>
            <a:headEnd/>
            <a:tailEnd type="triangle" w="med" len="med"/>
          </a:ln>
        </p:spPr>
        <p:txBody>
          <a:bodyPr/>
          <a:lstStyle/>
          <a:p>
            <a:endParaRPr lang="de-DE"/>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711200"/>
          </a:xfrm>
        </p:spPr>
        <p:txBody>
          <a:bodyPr/>
          <a:lstStyle/>
          <a:p>
            <a:r>
              <a:rPr lang="de-DE" sz="3200" b="1" dirty="0" smtClean="0"/>
              <a:t>Traditionslinie Bildung</a:t>
            </a:r>
            <a:endParaRPr lang="de-DE" sz="3200" b="1" dirty="0"/>
          </a:p>
        </p:txBody>
      </p:sp>
      <p:graphicFrame>
        <p:nvGraphicFramePr>
          <p:cNvPr id="4" name="Inhaltsplatzhalter 3"/>
          <p:cNvGraphicFramePr>
            <a:graphicFrameLocks noGrp="1"/>
          </p:cNvGraphicFramePr>
          <p:nvPr>
            <p:ph idx="1"/>
          </p:nvPr>
        </p:nvGraphicFramePr>
        <p:xfrm>
          <a:off x="457200" y="1044575"/>
          <a:ext cx="8229600" cy="5081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AC375C70742364A908CCC035026FF88" ma:contentTypeVersion="0" ma:contentTypeDescription="Ein neues Dokument erstellen." ma:contentTypeScope="" ma:versionID="39ad05190763275e1f8528cc15e6b925">
  <xsd:schema xmlns:xsd="http://www.w3.org/2001/XMLSchema" xmlns:p="http://schemas.microsoft.com/office/2006/metadata/properties" targetNamespace="http://schemas.microsoft.com/office/2006/metadata/properties" ma:root="true" ma:fieldsID="246f02dd96380beb4f7cdcce14d77fd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ma:readOnly="tru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6E3C2B2-EFE6-4A89-AE0D-1F37086797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EF38483-F77E-47A8-9A5F-1E522E71F336}">
  <ds:schemaRefs>
    <ds:schemaRef ds:uri="http://schemas.microsoft.com/sharepoint/v3/contenttype/forms"/>
  </ds:schemaRefs>
</ds:datastoreItem>
</file>

<file path=customXml/itemProps3.xml><?xml version="1.0" encoding="utf-8"?>
<ds:datastoreItem xmlns:ds="http://schemas.openxmlformats.org/officeDocument/2006/customXml" ds:itemID="{2A818209-B605-4686-9EF1-0DF8887EAEDC}">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353</Words>
  <Application>Microsoft Macintosh PowerPoint</Application>
  <PresentationFormat>Bildschirmpräsentation (4:3)</PresentationFormat>
  <Paragraphs>123</Paragraphs>
  <Slides>16</Slides>
  <Notes>8</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Lernmodell</vt:lpstr>
      <vt:lpstr>Traditionslinie Bildung</vt:lpstr>
      <vt:lpstr>Was ist Bildung?</vt:lpstr>
      <vt:lpstr>Was ist Erwachsenenbildung?</vt:lpstr>
      <vt:lpstr>Traditionslinie Curriculumansatz</vt:lpstr>
      <vt:lpstr>Traditionslinie Teilnehmerorientierung </vt:lpstr>
      <vt:lpstr>PowerPoint-Präsentation</vt:lpstr>
      <vt:lpstr>Quellen</vt:lpstr>
      <vt:lpstr>Prof. Dr. Dieter Gnahs Deutsches Institut für Erwachsenenbildung (DIE) Heinemannstr. 12-14 53175 Bonn Tel. 0228 3294-250 Fax 0228 3294-4250 gnahs@die-bonn.de www.die-bonn.de </vt:lpstr>
    </vt:vector>
  </TitlesOfParts>
  <Company>bora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NRW-Eva, Präsentation Beirat 30-10-09</dc:title>
  <dc:creator>DIE</dc:creator>
  <cp:lastModifiedBy>Astrid Sult</cp:lastModifiedBy>
  <cp:revision>567</cp:revision>
  <cp:lastPrinted>2012-12-12T11:05:58Z</cp:lastPrinted>
  <dcterms:created xsi:type="dcterms:W3CDTF">2004-08-10T11:17:19Z</dcterms:created>
  <dcterms:modified xsi:type="dcterms:W3CDTF">2012-12-12T11:06:09Z</dcterms:modified>
</cp:coreProperties>
</file>