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190" y="-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203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56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29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79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88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71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39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09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59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47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92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8D974-4526-4348-8D28-AED6F70C05C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BAB0B-D9C5-48CC-9893-CA76F12781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0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F4EE4CDE-76B7-4EE3-9335-844B9973A91A" descr="cid:E0F1998C-A722-476E-9B25-BF5744FC2821@localdomain">
            <a:extLst>
              <a:ext uri="{FF2B5EF4-FFF2-40B4-BE49-F238E27FC236}">
                <a16:creationId xmlns:a16="http://schemas.microsoft.com/office/drawing/2014/main" id="{9AE0DEA1-ACF6-42BF-8C74-703D9FEEC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27" y="697522"/>
            <a:ext cx="2500096" cy="250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4A6FFA56-4DB7-4055-9DD0-7358EA504EFA" descr="cid:693F3D17-9677-454F-B76C-036573333F70@localdomain">
            <a:extLst>
              <a:ext uri="{FF2B5EF4-FFF2-40B4-BE49-F238E27FC236}">
                <a16:creationId xmlns:a16="http://schemas.microsoft.com/office/drawing/2014/main" id="{28313F73-E267-44EE-8B7A-874AB3AC7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33" y="3903609"/>
            <a:ext cx="2664093" cy="2664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4A6FFA56-4DB7-4055-9DD0-7358EA504EFA" descr="cid:693F3D17-9677-454F-B76C-036573333F70@localdomain">
            <a:extLst>
              <a:ext uri="{FF2B5EF4-FFF2-40B4-BE49-F238E27FC236}">
                <a16:creationId xmlns:a16="http://schemas.microsoft.com/office/drawing/2014/main" id="{C8293E86-A454-4D57-A57E-8E9BA76F8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30" y="3900702"/>
            <a:ext cx="2602522" cy="260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4A6FFA56-4DB7-4055-9DD0-7358EA504EFA" descr="cid:693F3D17-9677-454F-B76C-036573333F70@localdomain">
            <a:extLst>
              <a:ext uri="{FF2B5EF4-FFF2-40B4-BE49-F238E27FC236}">
                <a16:creationId xmlns:a16="http://schemas.microsoft.com/office/drawing/2014/main" id="{950B8ECD-2593-4589-A2DC-D02663CF8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013" y="3900702"/>
            <a:ext cx="2602522" cy="260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F4EE4CDE-76B7-4EE3-9335-844B9973A91A" descr="cid:E0F1998C-A722-476E-9B25-BF5744FC2821@localdomain">
            <a:extLst>
              <a:ext uri="{FF2B5EF4-FFF2-40B4-BE49-F238E27FC236}">
                <a16:creationId xmlns:a16="http://schemas.microsoft.com/office/drawing/2014/main" id="{02A2EBED-2E62-4724-8877-B35CB0A63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430" y="697522"/>
            <a:ext cx="2500096" cy="250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F4EE4CDE-76B7-4EE3-9335-844B9973A91A" descr="cid:E0F1998C-A722-476E-9B25-BF5744FC2821@localdomain">
            <a:extLst>
              <a:ext uri="{FF2B5EF4-FFF2-40B4-BE49-F238E27FC236}">
                <a16:creationId xmlns:a16="http://schemas.microsoft.com/office/drawing/2014/main" id="{DD3AD082-8634-47E2-8F0F-C641F2070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013" y="697522"/>
            <a:ext cx="2500096" cy="250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37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Eveline</dc:creator>
  <cp:lastModifiedBy>Eveline</cp:lastModifiedBy>
  <cp:revision>2</cp:revision>
  <dcterms:created xsi:type="dcterms:W3CDTF">2019-03-27T13:47:10Z</dcterms:created>
  <dcterms:modified xsi:type="dcterms:W3CDTF">2019-03-27T13:54:49Z</dcterms:modified>
</cp:coreProperties>
</file>